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364" autoAdjust="0"/>
    <p:restoredTop sz="94660"/>
  </p:normalViewPr>
  <p:slideViewPr>
    <p:cSldViewPr>
      <p:cViewPr varScale="1">
        <p:scale>
          <a:sx n="63" d="100"/>
          <a:sy n="63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C3DB-32A4-40AD-BA6B-8421061C0E32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3E8C-F352-44C0-90C7-95A4A3D410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C3DB-32A4-40AD-BA6B-8421061C0E32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3E8C-F352-44C0-90C7-95A4A3D410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C3DB-32A4-40AD-BA6B-8421061C0E32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3E8C-F352-44C0-90C7-95A4A3D410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C3DB-32A4-40AD-BA6B-8421061C0E32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3E8C-F352-44C0-90C7-95A4A3D410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C3DB-32A4-40AD-BA6B-8421061C0E32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3E8C-F352-44C0-90C7-95A4A3D410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C3DB-32A4-40AD-BA6B-8421061C0E32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3E8C-F352-44C0-90C7-95A4A3D410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C3DB-32A4-40AD-BA6B-8421061C0E32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3E8C-F352-44C0-90C7-95A4A3D410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C3DB-32A4-40AD-BA6B-8421061C0E32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3E8C-F352-44C0-90C7-95A4A3D410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C3DB-32A4-40AD-BA6B-8421061C0E32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3E8C-F352-44C0-90C7-95A4A3D410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C3DB-32A4-40AD-BA6B-8421061C0E32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3E8C-F352-44C0-90C7-95A4A3D410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C3DB-32A4-40AD-BA6B-8421061C0E32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3E8C-F352-44C0-90C7-95A4A3D410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5C3DB-32A4-40AD-BA6B-8421061C0E32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43E8C-F352-44C0-90C7-95A4A3D410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C:\Users\Зинаида\Desktop\matreshka-igrushka-ryad-kras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28736"/>
            <a:ext cx="9144000" cy="2500329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ИГР И ИГРУШЕК </a:t>
            </a:r>
            <a:br>
              <a:rPr lang="ru-RU" sz="40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ФОРМИРОВАНИИ СОЦИАЛЬНО-ПСИХОЛОГИЧЕСКОГО КЛИМАТА </a:t>
            </a:r>
            <a:br>
              <a:rPr lang="ru-RU" sz="40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ГРУППЕ ДЕТЕЙ</a:t>
            </a:r>
            <a:endParaRPr lang="ru-RU" sz="40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Зинаида\Desktop\matreshka-igrushka-ryad-kras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Игра 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– основной вид деятельности ребёнка. Игра 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хранит и развивает детское в детях, что она их школа жизни и практика развития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ru-RU" sz="2800" i="1" dirty="0" smtClean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ru-RU" sz="2800" i="1" dirty="0" smtClean="0">
                <a:solidFill>
                  <a:schemeClr val="bg2">
                    <a:lumMod val="10000"/>
                  </a:schemeClr>
                </a:solidFill>
              </a:rPr>
              <a:t>Рубинштейн)</a:t>
            </a:r>
          </a:p>
          <a:p>
            <a:pPr algn="just"/>
            <a:r>
              <a:rPr lang="ru-RU" sz="2800" dirty="0" smtClean="0"/>
              <a:t>Игра </a:t>
            </a:r>
            <a:r>
              <a:rPr lang="ru-RU" sz="2800" dirty="0" smtClean="0"/>
              <a:t>- один из тех видов детской деятельности, которой используется взрослыми в целях воспитания дошкольников, обучая их различным действиям с предметами, способам и средствам общения. В игре ребёнок развивается как личность, у него формируется те стороны психики, от которых в последствие будут зависеть успешность его учебной и трудовой деятельности, его отношения с людьми.</a:t>
            </a:r>
            <a:endParaRPr lang="ru-RU" sz="2800" i="1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Зинаида\Desktop\matreshka-igrushka-ryad-kras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Значение игры в психическом развитии ребёнка</a:t>
            </a:r>
            <a:endParaRPr lang="ru-RU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Сюжетно-ролевая игра даёт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эффект общего психического развития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algn="just"/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Игра способствует развитию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произвольности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 поведения и психических процессов.</a:t>
            </a:r>
          </a:p>
          <a:p>
            <a:pPr algn="just"/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В игре обеспечивается развитие необходимых предпосылок для становления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нравственной регуляции поведения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algn="just"/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Ролевая игра значима для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интеллектуального развития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 ребёнка. Прежде всего в игре осуществляется переход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практических действий в умственный план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Зинаида\Desktop\matreshka-igrushka-ryad-kras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Игра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– важнейший  вид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детской деятельности. Я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вляется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эффективным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средством формирования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социально-психологического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климата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в группе детей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	В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группе хорошо использовать игры, которые учат умению общаться, устанавливать контакт, получать удовольствие от общения с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партнёром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, воспитывать любовь и уважительные отношения к близким и окружающим людям, помогают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ребёнку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в накоплении социального опыта.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Зинаида\Desktop\matreshka-igrushka-ryad-kras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5722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600" b="1" dirty="0" smtClean="0">
                <a:solidFill>
                  <a:schemeClr val="bg2">
                    <a:lumMod val="10000"/>
                  </a:schemeClr>
                </a:solidFill>
              </a:rPr>
              <a:t>Одним </a:t>
            </a:r>
            <a:r>
              <a:rPr lang="ru-RU" sz="2600" b="1" dirty="0">
                <a:solidFill>
                  <a:schemeClr val="bg2">
                    <a:lumMod val="10000"/>
                  </a:schemeClr>
                </a:solidFill>
              </a:rPr>
              <a:t>из главных условий полноценного развития личности </a:t>
            </a:r>
            <a:r>
              <a:rPr lang="ru-RU" sz="2600" b="1" dirty="0" smtClean="0">
                <a:solidFill>
                  <a:schemeClr val="bg2">
                    <a:lumMod val="10000"/>
                  </a:schemeClr>
                </a:solidFill>
              </a:rPr>
              <a:t>ребёнка </a:t>
            </a:r>
            <a:r>
              <a:rPr lang="ru-RU" sz="2600" dirty="0">
                <a:solidFill>
                  <a:schemeClr val="bg2">
                    <a:lumMod val="10000"/>
                  </a:schemeClr>
                </a:solidFill>
              </a:rPr>
              <a:t>является его </a:t>
            </a:r>
            <a:r>
              <a:rPr lang="ru-RU" sz="2600" b="1" dirty="0">
                <a:solidFill>
                  <a:schemeClr val="bg2">
                    <a:lumMod val="10000"/>
                  </a:schemeClr>
                </a:solidFill>
              </a:rPr>
              <a:t>эмоциональное благополучие</a:t>
            </a:r>
            <a:r>
              <a:rPr lang="ru-RU" sz="2600" dirty="0">
                <a:solidFill>
                  <a:schemeClr val="bg2">
                    <a:lumMod val="10000"/>
                  </a:schemeClr>
                </a:solidFill>
              </a:rPr>
              <a:t>, которое в условиях детского сада во многом зависит от способности воспитателя создать в группе благоприятный социально-психологический климат</a:t>
            </a:r>
            <a:r>
              <a:rPr lang="ru-RU" sz="26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algn="just"/>
            <a:r>
              <a:rPr lang="ru-RU" sz="2600" dirty="0" smtClean="0">
                <a:solidFill>
                  <a:schemeClr val="bg2">
                    <a:lumMod val="10000"/>
                  </a:schemeClr>
                </a:solidFill>
              </a:rPr>
              <a:t>Под социально-психологическим климатом понимается динамическое поле отношений в группе, влияющих на самочувствие и активность каждого члена группы и тем самым определяющих личностное развитие ребенка и группы в целом. </a:t>
            </a:r>
          </a:p>
          <a:p>
            <a:pPr algn="just"/>
            <a:r>
              <a:rPr lang="ru-RU" sz="2600" dirty="0" smtClean="0">
                <a:solidFill>
                  <a:schemeClr val="bg2">
                    <a:lumMod val="10000"/>
                  </a:schemeClr>
                </a:solidFill>
              </a:rPr>
              <a:t>Социально-психологический климат проявляется как совокупность психологических условий, способствующих или препятствующих продуктивному взаимодействию сверстников или взрослых с детьми, и включает в себя комфортность пребывания детей в группе. </a:t>
            </a:r>
          </a:p>
          <a:p>
            <a:pPr algn="just"/>
            <a:endParaRPr lang="ru-RU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	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Зинаида\Desktop\matreshka-igrushka-ryad-kras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57227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Для налаживания взаимодействия с детьми воспитателю необходимо установить доверительные отношения и эмоционально их поддерживать, организовать сотрудничество, а при возникновении конфликтных ситуаций применять позитивные способы их разрешения.</a:t>
            </a:r>
          </a:p>
          <a:p>
            <a:pPr algn="just">
              <a:buNone/>
            </a:pPr>
            <a:endParaRPr lang="ru-RU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Педагог обязан быть затейником и участником детских игр и забав.</a:t>
            </a:r>
          </a:p>
          <a:p>
            <a:pPr algn="just"/>
            <a:endParaRPr lang="ru-RU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Игра и игрушка неотделимы друг от друга.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Игрушка может вызвать к жизни игру, а игра требует для развития новую игрушку.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Зинаида\Desktop\matreshka-igrushka-ryad-kras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572272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9600" b="1" dirty="0" smtClean="0">
                <a:solidFill>
                  <a:schemeClr val="bg2">
                    <a:lumMod val="10000"/>
                  </a:schemeClr>
                </a:solidFill>
              </a:rPr>
              <a:t>Для ребёнка игрушка </a:t>
            </a:r>
            <a:r>
              <a:rPr lang="ru-RU" sz="9600" dirty="0" smtClean="0">
                <a:solidFill>
                  <a:schemeClr val="bg2">
                    <a:lumMod val="10000"/>
                  </a:schemeClr>
                </a:solidFill>
              </a:rPr>
              <a:t>– источник радости, предмет для творчества, психологическое средство овладения ребёнком предметным миром и собственным поведением. </a:t>
            </a:r>
          </a:p>
          <a:p>
            <a:pPr algn="just">
              <a:lnSpc>
                <a:spcPct val="120000"/>
              </a:lnSpc>
            </a:pPr>
            <a:r>
              <a:rPr lang="ru-RU" sz="9600" dirty="0" smtClean="0">
                <a:solidFill>
                  <a:schemeClr val="bg2">
                    <a:lumMod val="10000"/>
                  </a:schemeClr>
                </a:solidFill>
              </a:rPr>
              <a:t>Игрушки позволяют ребёнку выразить свои чувства, исследовать окружающий мир, учат общаться и познавать себя.</a:t>
            </a:r>
            <a:r>
              <a:rPr lang="ru-RU" sz="9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9600" dirty="0" smtClean="0">
                <a:solidFill>
                  <a:schemeClr val="bg2">
                    <a:lumMod val="10000"/>
                  </a:schemeClr>
                </a:solidFill>
              </a:rPr>
              <a:t>Игра, как самостоятельная детская деятельность, формируется в ходе воспитания и обучения ребёнка, она способствует освоению ими опыта человеческой деятельностью. Игрушка выступает в качестве своеобразного эталона тех предметов, узнать назначение которых и освоить различные действия с которыми, надлежит ребёнку. </a:t>
            </a:r>
          </a:p>
          <a:p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Зинаида\Desktop\matreshka-igrushka-ryad-kras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5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Нельзя представить детство без игр и игрушек. Для ребенка это является естественным времяпрепровождением  в группе, благодаря  которым  формируется социально-психологический климат в детском коллективе, где также не малое значение имеет и организация, и участие педагога в различных играх.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Зинаида\Desktop\matreshka-igrushka-ryad-kras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3107529"/>
            <a:ext cx="6858048" cy="64294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СПАСИБО ЗА ВНИМАНИЕ!</a:t>
            </a:r>
            <a:endParaRPr lang="ru-RU" sz="400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446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РОЛЬ ИГР И ИГРУШЕК  В ФОРМИРОВАНИИ СОЦИАЛЬНО-ПСИХОЛОГИЧЕСКОГО КЛИМАТА  В ГРУППЕ ДЕТЕЙ</vt:lpstr>
      <vt:lpstr>Слайд 2</vt:lpstr>
      <vt:lpstr>Значение игры в психическом развитии ребёнка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ИГР И ИГРУШЕК  В ФОРМИРОВАНИИ СОЦИАЛЬНО-ПСИХОЛОГИЧЕСКОГО КЛИМАТА  В ГРУППЕ ДЕТЕЙ</dc:title>
  <dc:creator>Зинаида</dc:creator>
  <cp:lastModifiedBy>Зинаида</cp:lastModifiedBy>
  <cp:revision>14</cp:revision>
  <dcterms:created xsi:type="dcterms:W3CDTF">2017-03-18T11:58:11Z</dcterms:created>
  <dcterms:modified xsi:type="dcterms:W3CDTF">2017-03-20T11:02:11Z</dcterms:modified>
</cp:coreProperties>
</file>