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7220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/>
              <a:t>Мастер-класс по </a:t>
            </a:r>
            <a:r>
              <a:rPr lang="ru-RU" sz="4000" dirty="0" smtClean="0"/>
              <a:t>оригами </a:t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/>
              <a:t>Котики- матрёшки»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" y="1988840"/>
            <a:ext cx="5465243" cy="40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8620"/>
          <a:stretch/>
        </p:blipFill>
        <p:spPr>
          <a:xfrm>
            <a:off x="6068647" y="4066697"/>
            <a:ext cx="2286000" cy="202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r="12512"/>
          <a:stretch/>
        </p:blipFill>
        <p:spPr>
          <a:xfrm>
            <a:off x="6228184" y="1932139"/>
            <a:ext cx="2126463" cy="213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97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4505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260648"/>
            <a:ext cx="8352928" cy="586551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Эту игрушку можно самостоятельно изготовить и играть с ребёнком дома.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Котики разного размера помогут малышу разобраться с величиной предметов , освоить понятия «большой- маленький», знакомить с основами счёта «один-много», цветом. Их можно вкладывать друг в друга а также стоить башенки. Эта игра развивает мелкую моторику, восприятие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 мышление маленьких детей.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Материалы</a:t>
            </a:r>
            <a:r>
              <a:rPr lang="ru-RU" dirty="0" smtClean="0"/>
              <a:t> : </a:t>
            </a:r>
            <a:r>
              <a:rPr lang="ru-RU" sz="3100" b="0" dirty="0" smtClean="0"/>
              <a:t>цветная </a:t>
            </a:r>
            <a:r>
              <a:rPr lang="ru-RU" sz="3100" b="0" dirty="0" smtClean="0"/>
              <a:t>двухсторонняя бумага</a:t>
            </a:r>
            <a:r>
              <a:rPr lang="ru-RU" sz="3100" b="0" dirty="0" smtClean="0"/>
              <a:t>, линейка, карандаш, ножницы, чёрный маркер. </a:t>
            </a:r>
            <a:endParaRPr lang="ru-RU" sz="3100" b="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4752528" cy="356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5301208"/>
            <a:ext cx="8435280" cy="136815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3100" dirty="0">
                <a:solidFill>
                  <a:prstClr val="black"/>
                </a:solidFill>
                <a:ea typeface="+mj-ea"/>
                <a:cs typeface="+mj-cs"/>
              </a:rPr>
              <a:t>Вырезать из цветной бумаги пять квадратов со сторонами 15,13,11,9 и 7 см.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52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Сложить все квадраты по схеме.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41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На каждой сложенной форме прорисовать мордочку кота.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625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Мастер-класс по оригами  «Котики- матрёшки»</vt:lpstr>
      <vt:lpstr>Презентация PowerPoint</vt:lpstr>
      <vt:lpstr>Материалы : цветная двухсторонняя бумага, линейка, карандаш, ножницы, чёрный маркер. </vt:lpstr>
      <vt:lpstr>Сложить все квадраты по схеме.</vt:lpstr>
      <vt:lpstr>На каждой сложенной форме прорисовать мордочку кота.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2024-04-18T18:51:11Z</dcterms:created>
  <dcterms:modified xsi:type="dcterms:W3CDTF">2024-11-24T13:34:33Z</dcterms:modified>
</cp:coreProperties>
</file>