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113A4-C230-40DE-9461-62626936FFCC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7FC72-DA46-4052-9F1C-104FC0AD5B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6228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113A4-C230-40DE-9461-62626936FFCC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7FC72-DA46-4052-9F1C-104FC0AD5B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1358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113A4-C230-40DE-9461-62626936FFCC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7FC72-DA46-4052-9F1C-104FC0AD5B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9388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113A4-C230-40DE-9461-62626936FFCC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7FC72-DA46-4052-9F1C-104FC0AD5B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3201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113A4-C230-40DE-9461-62626936FFCC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7FC72-DA46-4052-9F1C-104FC0AD5B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1237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113A4-C230-40DE-9461-62626936FFCC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7FC72-DA46-4052-9F1C-104FC0AD5B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6441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113A4-C230-40DE-9461-62626936FFCC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7FC72-DA46-4052-9F1C-104FC0AD5B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2608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113A4-C230-40DE-9461-62626936FFCC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7FC72-DA46-4052-9F1C-104FC0AD5B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126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113A4-C230-40DE-9461-62626936FFCC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7FC72-DA46-4052-9F1C-104FC0AD5B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5429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113A4-C230-40DE-9461-62626936FFCC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7FC72-DA46-4052-9F1C-104FC0AD5B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053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113A4-C230-40DE-9461-62626936FFCC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7FC72-DA46-4052-9F1C-104FC0AD5B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8982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E113A4-C230-40DE-9461-62626936FFCC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7FC72-DA46-4052-9F1C-104FC0AD5B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8426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99293"/>
            <a:ext cx="10515600" cy="2883876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Консультация для родителей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Финансовая грамотность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дошкольника.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048488" y="2114916"/>
            <a:ext cx="4542204" cy="3406653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pPr algn="r"/>
            <a:endParaRPr lang="ru-RU" dirty="0"/>
          </a:p>
          <a:p>
            <a:endParaRPr lang="ru-RU" dirty="0" smtClean="0"/>
          </a:p>
          <a:p>
            <a:pPr marL="0" indent="0" algn="r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воспитатель</a:t>
            </a:r>
          </a:p>
          <a:p>
            <a:pPr marL="0" indent="0" algn="r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Никитина Мария Валентиновна</a:t>
            </a:r>
          </a:p>
          <a:p>
            <a:pPr marL="0" indent="0" algn="r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квалификационная категория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22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 1: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должны быть моделью поведения!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 algn="ctr">
              <a:lnSpc>
                <a:spcPct val="107000"/>
              </a:lnSpc>
              <a:spcAft>
                <a:spcPts val="800"/>
              </a:spcAft>
              <a:buNone/>
            </a:pP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Дети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 замечают и видят, как вы делаете спонтанные покупки в магазине, берете кредиты, используете кредитные карты, «лечите» свои стрессы с помощью шопинга, ненавидите свою работу и ничего не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делаете, чтобы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 изменить и т.д. дети все понимают и, к сожалению, все впитывают и далее копируют ваше поведение.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5447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026383"/>
          </a:xfrm>
        </p:spPr>
        <p:txBody>
          <a:bodyPr>
            <a:noAutofit/>
          </a:bodyPr>
          <a:lstStyle/>
          <a:p>
            <a:pPr indent="449580" algn="ctr">
              <a:lnSpc>
                <a:spcPct val="107000"/>
              </a:lnSpc>
              <a:spcAft>
                <a:spcPts val="800"/>
              </a:spcAft>
            </a:pP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Совет 2</a:t>
            </a:r>
            <a:r>
              <a:rPr lang="ru-RU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br>
              <a:rPr lang="ru-RU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Вся семья должна быть единым фронтом и следовать единой стратегии в отношении денег.</a:t>
            </a:r>
            <a:r>
              <a:rPr lang="ru-RU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391508"/>
            <a:ext cx="10515600" cy="3387969"/>
          </a:xfrm>
        </p:spPr>
        <p:txBody>
          <a:bodyPr>
            <a:normAutofit fontScale="92500" lnSpcReduction="10000"/>
          </a:bodyPr>
          <a:lstStyle/>
          <a:p>
            <a:pPr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Модель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где мама экономит, откладывает и планирует деньги, а при этом отец деньги транжирит и балует ими ребенка, работать не будет, так как ребенок выберет наиболее легкую и «приятную» для себя модель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«отцовскую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Не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должно быть и такого варианта: «Если мама чего-то не позволяет, я смогу пойти к отцу и каким-то способом (попрошу или получу нытьем, капризом, плачем) добьюсь своего, и он это разрешит».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5521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Совет 3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b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Нельзя наказывать или поощрять деньгами поведение детей.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098431"/>
            <a:ext cx="10515600" cy="4078532"/>
          </a:xfrm>
        </p:spPr>
        <p:txBody>
          <a:bodyPr/>
          <a:lstStyle/>
          <a:p>
            <a:pPr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pPr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Дети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моментально начнут манипулировать вами и «вымогать» деньги за хорошее поведение. Также не рекомендуется веселить и развлекать детей шопингом.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7090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8641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Совет 4: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Не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используйте деньги, чтобы искупить свою вину.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719754"/>
            <a:ext cx="10515600" cy="3153508"/>
          </a:xfrm>
        </p:spPr>
        <p:txBody>
          <a:bodyPr/>
          <a:lstStyle/>
          <a:p>
            <a:pPr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В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качестве примера могут быть ситуации, когда один из разведенных родителей чувствует свою вину и пытается искупить ее деньгами или дорогими подарками, или же, когда родитель, который не уделяет своему ребенку достаточно времени, пытается «купить» любовь и хорошее отношение.       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5686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039815"/>
            <a:ext cx="10515600" cy="3001108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316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188719"/>
            <a:ext cx="10515600" cy="2151285"/>
          </a:xfrm>
        </p:spPr>
        <p:txBody>
          <a:bodyPr>
            <a:no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государственный образовательный стандарт дошкольного образования ставит задачу формирования общей культуры личности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дошкольника.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ей</a:t>
            </a:r>
            <a:r>
              <a:rPr lang="ru-RU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19347" y="3340005"/>
            <a:ext cx="5048250" cy="22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574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386451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Экономическая культура личности дошкольника характеризуется наличием первичных представлений об экономических категориях, интеллектуальных и нравственных качествах: бережливость, рачительность, смекалка, трудолюбие, умение планировать дела, осуждение жадности и расточительности. Без сформированных первичных экономических представлений невозможно формирование финансовой грамотности.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089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027299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Финансовая грамотность – это психологическое качество человека, показывающее степень его осведомленности в финансовых вопросах, умение зарабатывать и управлять деньгами.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55491"/>
          <a:stretch/>
        </p:blipFill>
        <p:spPr>
          <a:xfrm>
            <a:off x="3995002" y="2853690"/>
            <a:ext cx="4554638" cy="3581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552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393059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рано включаются в экономическую жизнь семьи, сталкиваются с деньгами, ходят с родителями в магазины, участвуют в купле-продаже и в других финансово-экономических отношениях, овладевая, таким образом, экономической информацией на житейском уровне.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51734" y="3968941"/>
            <a:ext cx="3488531" cy="186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612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98515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Представления о нормах финансового поведения формируются на основе определенной последовательности поступков, умело демонстрируемых взрослыми.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Непрерывное экономическое образование и воспитание необходимо начинать именно с дошкольного возраста – когда детьми приобретается первичный опыт в элементарных экономических отношениях.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142231"/>
            <a:ext cx="10515600" cy="2034731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1278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начинается с семьи</a:t>
            </a: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64776" y="1860732"/>
            <a:ext cx="6739755" cy="3391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190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975952"/>
          </a:xfrm>
        </p:spPr>
        <p:txBody>
          <a:bodyPr>
            <a:no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Семья – это реальная экономическая среда, в которой живет ребенок. Повседневный труд взрослых, заботы «о хлебе насущном», достаток или, наоборот, бедность. Дети включены в эти реальные жизненные условия постоянно. 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563815"/>
            <a:ext cx="10515600" cy="2613148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Семья формирует отношение ребенка к здоровью, учебе, близким, работе, религии и деньгам. Конечно, далее по жизни, получая новые знания и опыт, дети могут менять свое отношение. В случае с финансами, если родители не дали базовых знаний, дети получат знания и приобретут опыт через дорогие ошибки, которых легко можно было избежать.</a:t>
            </a:r>
          </a:p>
        </p:txBody>
      </p:sp>
    </p:spTree>
    <p:extLst>
      <p:ext uri="{BB962C8B-B14F-4D97-AF65-F5344CB8AC3E}">
        <p14:creationId xmlns:p14="http://schemas.microsoft.com/office/powerpoint/2010/main" val="3436027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 советуют</a:t>
            </a: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75364" y="1579440"/>
            <a:ext cx="5883841" cy="3930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852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652</TotalTime>
  <Words>566</Words>
  <Application>Microsoft Office PowerPoint</Application>
  <PresentationFormat>Широкоэкранный</PresentationFormat>
  <Paragraphs>31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Тема Office</vt:lpstr>
      <vt:lpstr>Консультация для родителей Финансовая грамотность дошкольника. </vt:lpstr>
      <vt:lpstr>Федеральный государственный образовательный стандарт дошкольного образования ставит задачу формирования общей культуры личности дошкольника. ей. </vt:lpstr>
      <vt:lpstr>Экономическая культура личности дошкольника характеризуется наличием первичных представлений об экономических категориях, интеллектуальных и нравственных качествах: бережливость, рачительность, смекалка, трудолюбие, умение планировать дела, осуждение жадности и расточительности. Без сформированных первичных экономических представлений невозможно формирование финансовой грамотности. </vt:lpstr>
      <vt:lpstr>Финансовая грамотность – это психологическое качество человека, показывающее степень его осведомленности в финансовых вопросах, умение зарабатывать и управлять деньгами. </vt:lpstr>
      <vt:lpstr>Дети рано включаются в экономическую жизнь семьи, сталкиваются с деньгами, ходят с родителями в магазины, участвуют в купле-продаже и в других финансово-экономических отношениях, овладевая, таким образом, экономической информацией на житейском уровне.</vt:lpstr>
      <vt:lpstr>Представления о нормах финансового поведения формируются на основе определенной последовательности поступков, умело демонстрируемых взрослыми. Непрерывное экономическое образование и воспитание необходимо начинать именно с дошкольного возраста – когда детьми приобретается первичный опыт в элементарных экономических отношениях. </vt:lpstr>
      <vt:lpstr>Все начинается с семьи!</vt:lpstr>
      <vt:lpstr>Семья – это реальная экономическая среда, в которой живет ребенок. Повседневный труд взрослых, заботы «о хлебе насущном», достаток или, наоборот, бедность. Дети включены в эти реальные жизненные условия постоянно.  </vt:lpstr>
      <vt:lpstr>Психологи советуют.</vt:lpstr>
      <vt:lpstr>Совет 1:  Вы должны быть моделью поведения! </vt:lpstr>
      <vt:lpstr>Совет 2:  Вся семья должна быть единым фронтом и следовать единой стратегии в отношении денег. </vt:lpstr>
      <vt:lpstr>Совет 3:  Нельзя наказывать или поощрять деньгами поведение детей. </vt:lpstr>
      <vt:lpstr>Совет 4:  Не используйте деньги, чтобы искупить свою вину. 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Консультация для родителей Финансовая грамотность дошкольника.</dc:title>
  <dc:creator>Home</dc:creator>
  <cp:lastModifiedBy>Home</cp:lastModifiedBy>
  <cp:revision>9</cp:revision>
  <dcterms:created xsi:type="dcterms:W3CDTF">2021-03-20T08:44:38Z</dcterms:created>
  <dcterms:modified xsi:type="dcterms:W3CDTF">2021-03-21T09:57:23Z</dcterms:modified>
</cp:coreProperties>
</file>