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8" r:id="rId3"/>
    <p:sldId id="259" r:id="rId4"/>
    <p:sldId id="271" r:id="rId5"/>
    <p:sldId id="274" r:id="rId6"/>
    <p:sldId id="272" r:id="rId7"/>
    <p:sldId id="268" r:id="rId8"/>
    <p:sldId id="270" r:id="rId9"/>
    <p:sldId id="27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3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603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5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8504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049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902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395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46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77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10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114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6896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484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34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43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5550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18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15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игры с детьми из бросового материала.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Подготовила воспитатель д/с 28 Красногвардейского района.</a:t>
            </a:r>
          </a:p>
          <a:p>
            <a:r>
              <a:rPr lang="ru-RU" dirty="0" err="1" smtClean="0"/>
              <a:t>Переверзева</a:t>
            </a:r>
            <a:r>
              <a:rPr lang="ru-RU" dirty="0" smtClean="0"/>
              <a:t> Марина Николаевна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72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052736"/>
            <a:ext cx="783259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Уважаемые родители! Предлагаю  игры в которые </a:t>
            </a:r>
          </a:p>
          <a:p>
            <a:r>
              <a:rPr lang="ru-RU" dirty="0" smtClean="0">
                <a:latin typeface="Bahnschrift SemiBold Condensed" panose="020B0502040204020203" pitchFamily="34" charset="0"/>
              </a:rPr>
              <a:t>Вы можете поиграть с вашими детьми проявив немного фантазии.</a:t>
            </a:r>
          </a:p>
          <a:p>
            <a:r>
              <a:rPr lang="ru-RU" dirty="0" smtClean="0">
                <a:latin typeface="Bahnschrift SemiBold Condensed" panose="020B0502040204020203" pitchFamily="34" charset="0"/>
              </a:rPr>
              <a:t>Для этого вам понадобиться:</a:t>
            </a:r>
          </a:p>
          <a:p>
            <a:r>
              <a:rPr lang="ru-RU" dirty="0" smtClean="0">
                <a:latin typeface="Bahnschrift SemiBold Condensed" panose="020B0502040204020203" pitchFamily="34" charset="0"/>
              </a:rPr>
              <a:t>1.Журнал детский.</a:t>
            </a:r>
          </a:p>
          <a:p>
            <a:r>
              <a:rPr lang="ru-RU" dirty="0" smtClean="0">
                <a:latin typeface="Bahnschrift SemiBold Condensed" panose="020B0502040204020203" pitchFamily="34" charset="0"/>
              </a:rPr>
              <a:t>2.ножницы.</a:t>
            </a:r>
            <a:endParaRPr lang="en-US" dirty="0">
              <a:latin typeface="Bahnschrift SemiBold Condensed" panose="020B0502040204020203" pitchFamily="34" charset="0"/>
            </a:endParaRPr>
          </a:p>
          <a:p>
            <a:r>
              <a:rPr lang="en-US" dirty="0" smtClean="0">
                <a:latin typeface="Bahnschrift SemiBold Condensed" panose="020B0502040204020203" pitchFamily="34" charset="0"/>
              </a:rPr>
              <a:t>3</a:t>
            </a:r>
            <a:r>
              <a:rPr lang="ru-RU" dirty="0" smtClean="0">
                <a:latin typeface="Bahnschrift SemiBold Condensed" panose="020B0502040204020203" pitchFamily="34" charset="0"/>
              </a:rPr>
              <a:t>.клей.</a:t>
            </a:r>
          </a:p>
          <a:p>
            <a:r>
              <a:rPr lang="ru-RU" dirty="0" smtClean="0">
                <a:latin typeface="Bahnschrift SemiBold Condensed" panose="020B0502040204020203" pitchFamily="34" charset="0"/>
              </a:rPr>
              <a:t>4.Бумага белая.</a:t>
            </a:r>
          </a:p>
          <a:p>
            <a:r>
              <a:rPr lang="ru-RU" dirty="0" smtClean="0">
                <a:latin typeface="Bahnschrift SemiBold Condensed" panose="020B0502040204020203" pitchFamily="34" charset="0"/>
              </a:rPr>
              <a:t>5.Пластилин,фасоль,мелкие камушки.</a:t>
            </a:r>
          </a:p>
          <a:p>
            <a:r>
              <a:rPr lang="ru-RU" dirty="0" smtClean="0">
                <a:latin typeface="Bahnschrift SemiBold Condensed" panose="020B0502040204020203" pitchFamily="34" charset="0"/>
              </a:rPr>
              <a:t>6.карандаши.</a:t>
            </a:r>
          </a:p>
          <a:p>
            <a:r>
              <a:rPr lang="ru-RU" dirty="0" smtClean="0">
                <a:latin typeface="Bahnschrift SemiBold Condensed" panose="020B0502040204020203" pitchFamily="34" charset="0"/>
              </a:rPr>
              <a:t> Цель игры: научиться  рисовать горизонтальные и вертикальные линии,</a:t>
            </a:r>
          </a:p>
          <a:p>
            <a:r>
              <a:rPr lang="ru-RU" dirty="0" smtClean="0">
                <a:latin typeface="Bahnschrift SemiBold Condensed" panose="020B0502040204020203" pitchFamily="34" charset="0"/>
              </a:rPr>
              <a:t> скатывать шарики  из пластилина, развивать мелкую моторику , воображение. </a:t>
            </a:r>
            <a:r>
              <a:rPr lang="ru-RU" smtClean="0">
                <a:latin typeface="Bahnschrift SemiBold Condensed" panose="020B0502040204020203" pitchFamily="34" charset="0"/>
              </a:rPr>
              <a:t>Держать ножницы.</a:t>
            </a:r>
            <a:endParaRPr lang="ru-RU" dirty="0" smtClean="0">
              <a:latin typeface="Bahnschrift SemiBold Condensed" panose="020B0502040204020203" pitchFamily="34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2564904"/>
            <a:ext cx="237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84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Игра- парикмахер.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C:\Users\User\AppData\Local\Microsoft\Windows\INetCache\Content.Word\IMG_304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62384" y="2998256"/>
            <a:ext cx="1874816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6" descr="C:\Users\User\AppData\Local\Microsoft\Windows\INetCache\Content.Word\IMG_3037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62784" y="3142272"/>
            <a:ext cx="1874816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39552" y="155679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19672" y="1879957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Вырезаем  подходящие картинки,  имитируем волосы –  дети состригают ножницами.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334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232" y="975058"/>
            <a:ext cx="7629525" cy="1493517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03991" y="1268760"/>
            <a:ext cx="4029844" cy="906115"/>
          </a:xfrm>
        </p:spPr>
        <p:txBody>
          <a:bodyPr>
            <a:noAutofit/>
          </a:bodyPr>
          <a:lstStyle/>
          <a:p>
            <a:pPr algn="ctr"/>
            <a:r>
              <a:rPr lang="ru-RU" sz="1800" b="0" dirty="0" smtClean="0"/>
              <a:t> </a:t>
            </a:r>
          </a:p>
          <a:p>
            <a:pPr algn="ctr"/>
            <a:r>
              <a:rPr lang="ru-RU" sz="1800" b="0" dirty="0" smtClean="0"/>
              <a:t> </a:t>
            </a:r>
            <a:endParaRPr lang="ru-RU" sz="1800" b="0" dirty="0"/>
          </a:p>
          <a:p>
            <a:endParaRPr lang="ru-RU" sz="1800" b="0" dirty="0" smtClean="0"/>
          </a:p>
          <a:p>
            <a:endParaRPr lang="ru-RU" b="0" dirty="0"/>
          </a:p>
          <a:p>
            <a:pPr algn="ctr"/>
            <a:r>
              <a:rPr lang="ru-RU" sz="1800" b="0" dirty="0" smtClean="0"/>
              <a:t> «</a:t>
            </a:r>
            <a:r>
              <a:rPr lang="ru-RU" sz="1800" b="1" dirty="0" smtClean="0"/>
              <a:t>уточка гуляет на траве».</a:t>
            </a:r>
          </a:p>
          <a:p>
            <a:pPr algn="ctr"/>
            <a:endParaRPr lang="ru-RU" sz="1800" b="1" dirty="0" smtClean="0"/>
          </a:p>
          <a:p>
            <a:pPr algn="ctr"/>
            <a:endParaRPr lang="ru-RU" sz="1800" b="1" dirty="0" smtClean="0"/>
          </a:p>
          <a:p>
            <a:pPr algn="ctr"/>
            <a:r>
              <a:rPr lang="ru-RU" sz="1800" b="1" dirty="0" smtClean="0"/>
              <a:t> </a:t>
            </a:r>
            <a:endParaRPr lang="ru-RU" sz="1800" b="0" dirty="0"/>
          </a:p>
        </p:txBody>
      </p:sp>
      <p:pic>
        <p:nvPicPr>
          <p:cNvPr id="7" name="Объект 4" descr="C:\Users\User\AppData\Local\Microsoft\Windows\INetCache\Content.Word\IMG_3073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021" y="3328789"/>
            <a:ext cx="3553882" cy="26654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76056" y="1268760"/>
            <a:ext cx="3511222" cy="1563403"/>
          </a:xfrm>
        </p:spPr>
        <p:txBody>
          <a:bodyPr>
            <a:noAutofit/>
          </a:bodyPr>
          <a:lstStyle/>
          <a:p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3354107"/>
            <a:ext cx="3553882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7114" y="1844824"/>
            <a:ext cx="3780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Вырезаем картинку, наклеиваем. Детям предлагаем из пластилина скатать зернышки. Травку дети рисуют карандашом.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427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70572"/>
            <a:ext cx="7773338" cy="1596177"/>
          </a:xfrm>
        </p:spPr>
        <p:txBody>
          <a:bodyPr/>
          <a:lstStyle/>
          <a:p>
            <a:pPr algn="l"/>
            <a:r>
              <a:rPr lang="ru-RU" dirty="0" smtClean="0"/>
              <a:t>«Дорожка».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556792"/>
            <a:ext cx="4040188" cy="63976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</a:t>
            </a:r>
            <a:r>
              <a:rPr lang="ru-RU" sz="1800" b="0" dirty="0" smtClean="0"/>
              <a:t> </a:t>
            </a:r>
            <a:endParaRPr lang="ru-RU" sz="18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0616" y="3089008"/>
            <a:ext cx="2639418" cy="266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1800" b="0" dirty="0" smtClean="0"/>
              <a:t> </a:t>
            </a:r>
            <a:endParaRPr lang="ru-RU" sz="1800" b="0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3089137"/>
            <a:ext cx="2863735" cy="266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2564904"/>
            <a:ext cx="584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Лепим дорожку из </a:t>
            </a:r>
            <a:r>
              <a:rPr lang="ru-RU" smtClean="0"/>
              <a:t>пластилина </a:t>
            </a:r>
            <a:r>
              <a:rPr lang="ru-RU" smtClean="0"/>
              <a:t>и  </a:t>
            </a:r>
            <a:r>
              <a:rPr lang="ru-RU" dirty="0" smtClean="0"/>
              <a:t>рисуем карандашом.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7759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«Цветочная поляна»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вырезаем из бумаги цветы.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 descr="C:\Users\User\AppData\Local\Microsoft\Windows\INetCache\Content.Word\IMG_3117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479" y="3086995"/>
            <a:ext cx="3553691" cy="26683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97317" y="2310848"/>
            <a:ext cx="3661353" cy="679994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рисует стебелек</a:t>
            </a:r>
            <a:r>
              <a:rPr lang="ru-RU" sz="15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 descr="C:\Users\User\AppData\Local\Microsoft\Windows\INetCache\Content.Word\IMG_3121.jpg"/>
          <p:cNvPicPr>
            <a:picLocks noGrp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751" y="3086995"/>
            <a:ext cx="3557847" cy="2668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4082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327" y="404664"/>
            <a:ext cx="7773338" cy="1596177"/>
          </a:xfrm>
        </p:spPr>
        <p:txBody>
          <a:bodyPr/>
          <a:lstStyle/>
          <a:p>
            <a:r>
              <a:rPr lang="ru-RU" dirty="0" smtClean="0"/>
              <a:t> «насекомые».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На полянку прилетели насекомые.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479" y="3086995"/>
            <a:ext cx="3553691" cy="266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9996" y="2132856"/>
            <a:ext cx="3693919" cy="84614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Ребенок наклеивает картинки и знакомится с названием насекомых.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751" y="3086995"/>
            <a:ext cx="3557847" cy="266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827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«Голодный бегемот».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3479" y="1916832"/>
            <a:ext cx="5836753" cy="1134180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вырезаем бегемота наклеиваем на подходящую каробку,делаем отверстие для рта.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479" y="3086995"/>
            <a:ext cx="3553691" cy="266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2997" y="2138144"/>
            <a:ext cx="3661353" cy="67999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544069" y="3089073"/>
            <a:ext cx="1999211" cy="266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535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«Кормим бегемота»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332" y="1988840"/>
            <a:ext cx="3829520" cy="1062172"/>
          </a:xfrm>
        </p:spPr>
        <p:txBody>
          <a:bodyPr/>
          <a:lstStyle/>
          <a:p>
            <a:r>
              <a:rPr lang="ru-RU" dirty="0" smtClean="0"/>
              <a:t>Скатываем шарики из пластилина. Или заменяем их фасолью.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5" y="1772816"/>
            <a:ext cx="3670646" cy="1278196"/>
          </a:xfrm>
        </p:spPr>
        <p:txBody>
          <a:bodyPr/>
          <a:lstStyle/>
          <a:p>
            <a:r>
              <a:rPr lang="ru-RU" dirty="0" smtClean="0"/>
              <a:t>Проталкиваем их в дырочку.</a:t>
            </a: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4" t="5003"/>
          <a:stretch/>
        </p:blipFill>
        <p:spPr bwMode="auto">
          <a:xfrm rot="5400000">
            <a:off x="1252042" y="3051175"/>
            <a:ext cx="2696566" cy="274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01617"/>
            <a:ext cx="2415619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040754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2099</TotalTime>
  <Words>206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Bahnschrift Light Condensed</vt:lpstr>
      <vt:lpstr>Bahnschrift SemiBold Condensed</vt:lpstr>
      <vt:lpstr>Times New Roman</vt:lpstr>
      <vt:lpstr>Tw Cen MT</vt:lpstr>
      <vt:lpstr>Капля</vt:lpstr>
      <vt:lpstr> игры с детьми из бросового материала.</vt:lpstr>
      <vt:lpstr>Презентация PowerPoint</vt:lpstr>
      <vt:lpstr>Игра- парикмахер.  </vt:lpstr>
      <vt:lpstr>  </vt:lpstr>
      <vt:lpstr>«Дорожка».</vt:lpstr>
      <vt:lpstr>«Цветочная поляна» </vt:lpstr>
      <vt:lpstr> «насекомые».</vt:lpstr>
      <vt:lpstr>«Голодный бегемот».</vt:lpstr>
      <vt:lpstr>«Кормим бегемота»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Тренажёр для вырезания </dc:title>
  <dc:creator>User</dc:creator>
  <cp:lastModifiedBy>sadik</cp:lastModifiedBy>
  <cp:revision>39</cp:revision>
  <dcterms:created xsi:type="dcterms:W3CDTF">2020-04-14T19:38:28Z</dcterms:created>
  <dcterms:modified xsi:type="dcterms:W3CDTF">2021-04-08T06:28:51Z</dcterms:modified>
</cp:coreProperties>
</file>