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5" r:id="rId5"/>
    <p:sldId id="259" r:id="rId6"/>
    <p:sldId id="258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371F0E-A156-4D80-AD64-689FA9085DD8}" type="doc">
      <dgm:prSet loTypeId="urn:microsoft.com/office/officeart/2005/8/layout/radial5" loCatId="cycle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D1E7683A-82C0-4957-85C3-ABA601236C49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/>
            <a:t>Игровая терапия</a:t>
          </a:r>
          <a:endParaRPr lang="ru-RU" dirty="0"/>
        </a:p>
      </dgm:t>
    </dgm:pt>
    <dgm:pt modelId="{EF03D5DF-F7CC-4DD4-B6AB-9D5E3C17391B}" type="parTrans" cxnId="{6CB9A322-0480-4EED-9F81-CEF6B38B7D4A}">
      <dgm:prSet/>
      <dgm:spPr/>
      <dgm:t>
        <a:bodyPr/>
        <a:lstStyle/>
        <a:p>
          <a:endParaRPr lang="ru-RU"/>
        </a:p>
      </dgm:t>
    </dgm:pt>
    <dgm:pt modelId="{645B130F-05CC-41C5-823C-C28D6AC9815B}" type="sibTrans" cxnId="{6CB9A322-0480-4EED-9F81-CEF6B38B7D4A}">
      <dgm:prSet/>
      <dgm:spPr/>
      <dgm:t>
        <a:bodyPr/>
        <a:lstStyle/>
        <a:p>
          <a:endParaRPr lang="ru-RU"/>
        </a:p>
      </dgm:t>
    </dgm:pt>
    <dgm:pt modelId="{D3044C6C-5836-4FD3-97F3-DD5609EFA8F2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Сюжетно ролевая игра в коррекции демонстративного поведения</a:t>
          </a:r>
          <a:endParaRPr lang="ru-RU" dirty="0"/>
        </a:p>
      </dgm:t>
    </dgm:pt>
    <dgm:pt modelId="{BF2AA9B8-1E09-41F5-ABC4-293A55CFDE01}" type="parTrans" cxnId="{DD377FF7-8547-4CF4-B95D-D698A3688000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9B23F74C-7A88-4766-A032-E72442F62F36}" type="sibTrans" cxnId="{DD377FF7-8547-4CF4-B95D-D698A3688000}">
      <dgm:prSet/>
      <dgm:spPr/>
      <dgm:t>
        <a:bodyPr/>
        <a:lstStyle/>
        <a:p>
          <a:endParaRPr lang="ru-RU"/>
        </a:p>
      </dgm:t>
    </dgm:pt>
    <dgm:pt modelId="{A3914898-4110-4447-92DA-DED9F4BCFFC1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Коллективные дидактические игры по коррекции демонстративного поведения</a:t>
          </a:r>
          <a:endParaRPr lang="ru-RU" dirty="0"/>
        </a:p>
      </dgm:t>
    </dgm:pt>
    <dgm:pt modelId="{F58614FD-EC96-4391-9EEE-3BFFFEC73EE1}" type="parTrans" cxnId="{1EE2470D-770C-4D34-B0AA-EF0A477793F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72099E47-C276-45EA-A83E-EAC51192549D}" type="sibTrans" cxnId="{1EE2470D-770C-4D34-B0AA-EF0A477793FE}">
      <dgm:prSet/>
      <dgm:spPr/>
      <dgm:t>
        <a:bodyPr/>
        <a:lstStyle/>
        <a:p>
          <a:endParaRPr lang="ru-RU"/>
        </a:p>
      </dgm:t>
    </dgm:pt>
    <dgm:pt modelId="{398417F5-67DA-4BBD-BBD1-861AEB3E1578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Игры с правилами, соревнования, длительные совместные игры</a:t>
          </a:r>
          <a:endParaRPr lang="ru-RU" dirty="0"/>
        </a:p>
      </dgm:t>
    </dgm:pt>
    <dgm:pt modelId="{1F2B4BFE-0CA2-47DA-9F63-36D321AD99A0}" type="parTrans" cxnId="{E5EBC50E-8338-4C6D-9DCF-D530660C140D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61B5BE5E-DDA0-4B8B-8D5F-13EF141925C6}" type="sibTrans" cxnId="{E5EBC50E-8338-4C6D-9DCF-D530660C140D}">
      <dgm:prSet/>
      <dgm:spPr/>
      <dgm:t>
        <a:bodyPr/>
        <a:lstStyle/>
        <a:p>
          <a:endParaRPr lang="ru-RU"/>
        </a:p>
      </dgm:t>
    </dgm:pt>
    <dgm:pt modelId="{8DDF4126-967A-4AE7-9A61-2A47A352A474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600" dirty="0" smtClean="0"/>
            <a:t>Игры драматизации, образно-ролевые преодоление комфортного поведения детей</a:t>
          </a:r>
          <a:endParaRPr lang="ru-RU" sz="1600" dirty="0"/>
        </a:p>
      </dgm:t>
    </dgm:pt>
    <dgm:pt modelId="{058B9D66-034D-403C-A4AD-2C9E7340D57E}" type="parTrans" cxnId="{0F04FB91-DB72-4243-9BFC-2B203490B684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3BB10653-C371-4261-BF31-506C2FB89599}" type="sibTrans" cxnId="{0F04FB91-DB72-4243-9BFC-2B203490B684}">
      <dgm:prSet/>
      <dgm:spPr/>
      <dgm:t>
        <a:bodyPr/>
        <a:lstStyle/>
        <a:p>
          <a:endParaRPr lang="ru-RU"/>
        </a:p>
      </dgm:t>
    </dgm:pt>
    <dgm:pt modelId="{9BB6CC01-8C22-445E-9C46-7EA8FAD02BAE}">
      <dgm:prSet/>
      <dgm:spPr/>
      <dgm:t>
        <a:bodyPr/>
        <a:lstStyle/>
        <a:p>
          <a:endParaRPr lang="ru-RU"/>
        </a:p>
      </dgm:t>
    </dgm:pt>
    <dgm:pt modelId="{3BEB89CF-67D2-4DCD-8BED-916ECA16BF11}" type="parTrans" cxnId="{30DE20C0-CE91-4F4B-9725-DEB9CA6589DB}">
      <dgm:prSet/>
      <dgm:spPr/>
      <dgm:t>
        <a:bodyPr/>
        <a:lstStyle/>
        <a:p>
          <a:endParaRPr lang="ru-RU"/>
        </a:p>
      </dgm:t>
    </dgm:pt>
    <dgm:pt modelId="{ACA53B21-11F2-4B72-8E70-9FA51CC1CE1D}" type="sibTrans" cxnId="{30DE20C0-CE91-4F4B-9725-DEB9CA6589DB}">
      <dgm:prSet/>
      <dgm:spPr/>
      <dgm:t>
        <a:bodyPr/>
        <a:lstStyle/>
        <a:p>
          <a:endParaRPr lang="ru-RU"/>
        </a:p>
      </dgm:t>
    </dgm:pt>
    <dgm:pt modelId="{971E07C8-330D-4935-95B3-9EAFC3725CFB}">
      <dgm:prSet/>
      <dgm:spPr/>
      <dgm:t>
        <a:bodyPr/>
        <a:lstStyle/>
        <a:p>
          <a:endParaRPr lang="ru-RU"/>
        </a:p>
      </dgm:t>
    </dgm:pt>
    <dgm:pt modelId="{B72CCC67-CE43-48F2-8EF8-A9BD4AED429C}" type="parTrans" cxnId="{B802D24C-8D7C-47DC-A733-004D6970DC56}">
      <dgm:prSet/>
      <dgm:spPr/>
      <dgm:t>
        <a:bodyPr/>
        <a:lstStyle/>
        <a:p>
          <a:endParaRPr lang="ru-RU"/>
        </a:p>
      </dgm:t>
    </dgm:pt>
    <dgm:pt modelId="{CA7E7D98-E3C7-41C5-8859-3877F494BB76}" type="sibTrans" cxnId="{B802D24C-8D7C-47DC-A733-004D6970DC56}">
      <dgm:prSet/>
      <dgm:spPr/>
      <dgm:t>
        <a:bodyPr/>
        <a:lstStyle/>
        <a:p>
          <a:endParaRPr lang="ru-RU"/>
        </a:p>
      </dgm:t>
    </dgm:pt>
    <dgm:pt modelId="{73619A46-BDDE-4A4D-83BF-F588D1D5996C}">
      <dgm:prSet phldrT="[Текст]"/>
      <dgm:spPr/>
      <dgm:t>
        <a:bodyPr/>
        <a:lstStyle/>
        <a:p>
          <a:endParaRPr lang="ru-RU"/>
        </a:p>
      </dgm:t>
    </dgm:pt>
    <dgm:pt modelId="{BB0457AE-5FE9-435E-9BD1-B764FD3BC529}" type="parTrans" cxnId="{DEA1C2B4-358F-42FC-9593-EFF66D5FFFAA}">
      <dgm:prSet/>
      <dgm:spPr/>
      <dgm:t>
        <a:bodyPr/>
        <a:lstStyle/>
        <a:p>
          <a:endParaRPr lang="ru-RU"/>
        </a:p>
      </dgm:t>
    </dgm:pt>
    <dgm:pt modelId="{4F269704-161E-4EAC-A420-6A0EE5DB64F0}" type="sibTrans" cxnId="{DEA1C2B4-358F-42FC-9593-EFF66D5FFFAA}">
      <dgm:prSet/>
      <dgm:spPr/>
      <dgm:t>
        <a:bodyPr/>
        <a:lstStyle/>
        <a:p>
          <a:endParaRPr lang="ru-RU"/>
        </a:p>
      </dgm:t>
    </dgm:pt>
    <dgm:pt modelId="{4385285E-6300-4C6B-9319-065B1292A94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Народная игра как универсальное средство коррекции недостатков личностного развития и неконструктивного поведения</a:t>
          </a:r>
          <a:endParaRPr lang="ru-RU" dirty="0"/>
        </a:p>
      </dgm:t>
    </dgm:pt>
    <dgm:pt modelId="{FE1F80DB-1789-440C-87DF-A27EC2B10205}" type="parTrans" cxnId="{71A0D03B-D752-41AC-9565-5A18C7F62405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A9A347D9-AF35-4BBC-9D12-D22D8364465C}" type="sibTrans" cxnId="{71A0D03B-D752-41AC-9565-5A18C7F62405}">
      <dgm:prSet/>
      <dgm:spPr/>
      <dgm:t>
        <a:bodyPr/>
        <a:lstStyle/>
        <a:p>
          <a:endParaRPr lang="ru-RU"/>
        </a:p>
      </dgm:t>
    </dgm:pt>
    <dgm:pt modelId="{9156F1DA-3FFC-4718-96D3-13F78DFA7A8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Режиссёрские и психотехнические освобождающие игры в коррекции агрессивного поведения</a:t>
          </a:r>
          <a:endParaRPr lang="ru-RU" dirty="0"/>
        </a:p>
      </dgm:t>
    </dgm:pt>
    <dgm:pt modelId="{A9AF764C-0175-4352-BD70-6FCA3BDD41D0}" type="parTrans" cxnId="{83614B3F-040A-4AD2-9187-641DBD0F0924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03D2A0D9-B37A-4836-98D2-4863BD9E255D}" type="sibTrans" cxnId="{83614B3F-040A-4AD2-9187-641DBD0F0924}">
      <dgm:prSet/>
      <dgm:spPr/>
      <dgm:t>
        <a:bodyPr/>
        <a:lstStyle/>
        <a:p>
          <a:endParaRPr lang="ru-RU"/>
        </a:p>
      </dgm:t>
    </dgm:pt>
    <dgm:pt modelId="{2AA1C727-94F2-49B6-8233-19EE902BFB8D}" type="pres">
      <dgm:prSet presAssocID="{56371F0E-A156-4D80-AD64-689FA9085DD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987DF3-8C61-45D2-B523-68D272DCEE54}" type="pres">
      <dgm:prSet presAssocID="{D1E7683A-82C0-4957-85C3-ABA601236C49}" presName="centerShape" presStyleLbl="node0" presStyleIdx="0" presStyleCnt="1" custScaleX="259616" custScaleY="109637"/>
      <dgm:spPr/>
      <dgm:t>
        <a:bodyPr/>
        <a:lstStyle/>
        <a:p>
          <a:endParaRPr lang="ru-RU"/>
        </a:p>
      </dgm:t>
    </dgm:pt>
    <dgm:pt modelId="{769AAA76-BF41-4574-AAE3-2FA834436047}" type="pres">
      <dgm:prSet presAssocID="{BF2AA9B8-1E09-41F5-ABC4-293A55CFDE01}" presName="parTrans" presStyleLbl="sibTrans2D1" presStyleIdx="0" presStyleCnt="6"/>
      <dgm:spPr/>
      <dgm:t>
        <a:bodyPr/>
        <a:lstStyle/>
        <a:p>
          <a:endParaRPr lang="ru-RU"/>
        </a:p>
      </dgm:t>
    </dgm:pt>
    <dgm:pt modelId="{032A83F7-F1C1-48A4-A3FA-A8733DD955A4}" type="pres">
      <dgm:prSet presAssocID="{BF2AA9B8-1E09-41F5-ABC4-293A55CFDE01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DA32ADC2-E08E-4CAC-9C18-52C86F221965}" type="pres">
      <dgm:prSet presAssocID="{D3044C6C-5836-4FD3-97F3-DD5609EFA8F2}" presName="node" presStyleLbl="node1" presStyleIdx="0" presStyleCnt="6" custScaleX="185260" custScaleY="115107" custRadScaleRad="102446" custRadScaleInc="-1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1803-E0B8-4605-87CF-5F7B7C1F90A7}" type="pres">
      <dgm:prSet presAssocID="{F58614FD-EC96-4391-9EEE-3BFFFEC73EE1}" presName="parTrans" presStyleLbl="sibTrans2D1" presStyleIdx="1" presStyleCnt="6"/>
      <dgm:spPr/>
      <dgm:t>
        <a:bodyPr/>
        <a:lstStyle/>
        <a:p>
          <a:endParaRPr lang="ru-RU"/>
        </a:p>
      </dgm:t>
    </dgm:pt>
    <dgm:pt modelId="{68027916-9E8F-4670-8A4B-8D0BDC714CFD}" type="pres">
      <dgm:prSet presAssocID="{F58614FD-EC96-4391-9EEE-3BFFFEC73EE1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E07FA3B0-8997-418A-B37A-6EA9A3C878D4}" type="pres">
      <dgm:prSet presAssocID="{A3914898-4110-4447-92DA-DED9F4BCFFC1}" presName="node" presStyleLbl="node1" presStyleIdx="1" presStyleCnt="6" custScaleX="195232" custScaleY="145921" custRadScaleRad="178191" custRadScaleInc="25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C7AFF-C403-4243-AAE1-0CC43C2D1D31}" type="pres">
      <dgm:prSet presAssocID="{FE1F80DB-1789-440C-87DF-A27EC2B10205}" presName="parTrans" presStyleLbl="sibTrans2D1" presStyleIdx="2" presStyleCnt="6"/>
      <dgm:spPr/>
      <dgm:t>
        <a:bodyPr/>
        <a:lstStyle/>
        <a:p>
          <a:endParaRPr lang="ru-RU"/>
        </a:p>
      </dgm:t>
    </dgm:pt>
    <dgm:pt modelId="{1140A2F5-DF94-4F24-A9A2-EF9F8318B797}" type="pres">
      <dgm:prSet presAssocID="{FE1F80DB-1789-440C-87DF-A27EC2B10205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4F1DC83A-7096-4FFA-B9F1-BAB8F0593EF1}" type="pres">
      <dgm:prSet presAssocID="{4385285E-6300-4C6B-9319-065B1292A948}" presName="node" presStyleLbl="node1" presStyleIdx="2" presStyleCnt="6" custScaleX="199832" custScaleY="156374" custRadScaleRad="192273" custRadScaleInc="-174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48209-4E41-49A7-9E6C-C9500BD0B3FF}" type="pres">
      <dgm:prSet presAssocID="{A9AF764C-0175-4352-BD70-6FCA3BDD41D0}" presName="parTrans" presStyleLbl="sibTrans2D1" presStyleIdx="3" presStyleCnt="6"/>
      <dgm:spPr/>
      <dgm:t>
        <a:bodyPr/>
        <a:lstStyle/>
        <a:p>
          <a:endParaRPr lang="ru-RU"/>
        </a:p>
      </dgm:t>
    </dgm:pt>
    <dgm:pt modelId="{0CE39B4C-E8BA-436D-A89B-473652F5223E}" type="pres">
      <dgm:prSet presAssocID="{A9AF764C-0175-4352-BD70-6FCA3BDD41D0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8F10C54E-1959-4714-A916-B75404CEBD43}" type="pres">
      <dgm:prSet presAssocID="{9156F1DA-3FFC-4718-96D3-13F78DFA7A88}" presName="node" presStyleLbl="node1" presStyleIdx="3" presStyleCnt="6" custScaleX="196148" custScaleY="133381" custRadScaleRad="129355" custRadScaleInc="-36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B6ECD-229A-4C44-A0E3-1D1A7D56ABED}" type="pres">
      <dgm:prSet presAssocID="{1F2B4BFE-0CA2-47DA-9F63-36D321AD99A0}" presName="parTrans" presStyleLbl="sibTrans2D1" presStyleIdx="4" presStyleCnt="6"/>
      <dgm:spPr/>
      <dgm:t>
        <a:bodyPr/>
        <a:lstStyle/>
        <a:p>
          <a:endParaRPr lang="ru-RU"/>
        </a:p>
      </dgm:t>
    </dgm:pt>
    <dgm:pt modelId="{06C67DA3-F650-45FA-947C-0452EA61E31D}" type="pres">
      <dgm:prSet presAssocID="{1F2B4BFE-0CA2-47DA-9F63-36D321AD99A0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038DB143-78C1-4A7B-A9E9-5329F3F9828B}" type="pres">
      <dgm:prSet presAssocID="{398417F5-67DA-4BBD-BBD1-861AEB3E1578}" presName="node" presStyleLbl="node1" presStyleIdx="4" presStyleCnt="6" custScaleX="202815" custScaleY="140966" custRadScaleRad="195602" custRadScaleInc="18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FA1C7-0ADC-4FB3-B1F3-C7D7E276599D}" type="pres">
      <dgm:prSet presAssocID="{058B9D66-034D-403C-A4AD-2C9E7340D57E}" presName="parTrans" presStyleLbl="sibTrans2D1" presStyleIdx="5" presStyleCnt="6"/>
      <dgm:spPr/>
      <dgm:t>
        <a:bodyPr/>
        <a:lstStyle/>
        <a:p>
          <a:endParaRPr lang="ru-RU"/>
        </a:p>
      </dgm:t>
    </dgm:pt>
    <dgm:pt modelId="{665068AC-2F76-409E-96C3-B2E66385DE4B}" type="pres">
      <dgm:prSet presAssocID="{058B9D66-034D-403C-A4AD-2C9E7340D57E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A9ABE06D-AB6B-473E-875C-5D0AAD33864C}" type="pres">
      <dgm:prSet presAssocID="{8DDF4126-967A-4AE7-9A61-2A47A352A474}" presName="node" presStyleLbl="node1" presStyleIdx="5" presStyleCnt="6" custScaleX="196954" custScaleY="138152" custRadScaleRad="190020" custRadScaleInc="-336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02D24C-8D7C-47DC-A733-004D6970DC56}" srcId="{56371F0E-A156-4D80-AD64-689FA9085DD8}" destId="{971E07C8-330D-4935-95B3-9EAFC3725CFB}" srcOrd="1" destOrd="0" parTransId="{B72CCC67-CE43-48F2-8EF8-A9BD4AED429C}" sibTransId="{CA7E7D98-E3C7-41C5-8859-3877F494BB76}"/>
    <dgm:cxn modelId="{30DE20C0-CE91-4F4B-9725-DEB9CA6589DB}" srcId="{56371F0E-A156-4D80-AD64-689FA9085DD8}" destId="{9BB6CC01-8C22-445E-9C46-7EA8FAD02BAE}" srcOrd="2" destOrd="0" parTransId="{3BEB89CF-67D2-4DCD-8BED-916ECA16BF11}" sibTransId="{ACA53B21-11F2-4B72-8E70-9FA51CC1CE1D}"/>
    <dgm:cxn modelId="{D23E9B38-8D2F-4AD0-A13A-6F42D173459C}" type="presOf" srcId="{4385285E-6300-4C6B-9319-065B1292A948}" destId="{4F1DC83A-7096-4FFA-B9F1-BAB8F0593EF1}" srcOrd="0" destOrd="0" presId="urn:microsoft.com/office/officeart/2005/8/layout/radial5"/>
    <dgm:cxn modelId="{7674E3BA-D7AF-4079-B2AC-FEAE993CACF2}" type="presOf" srcId="{56371F0E-A156-4D80-AD64-689FA9085DD8}" destId="{2AA1C727-94F2-49B6-8233-19EE902BFB8D}" srcOrd="0" destOrd="0" presId="urn:microsoft.com/office/officeart/2005/8/layout/radial5"/>
    <dgm:cxn modelId="{47305810-361E-4CD6-B2E2-2DCADAD0ADB4}" type="presOf" srcId="{1F2B4BFE-0CA2-47DA-9F63-36D321AD99A0}" destId="{06C67DA3-F650-45FA-947C-0452EA61E31D}" srcOrd="1" destOrd="0" presId="urn:microsoft.com/office/officeart/2005/8/layout/radial5"/>
    <dgm:cxn modelId="{E32ED7C2-68C7-44B1-BE04-B538A40C73D1}" type="presOf" srcId="{058B9D66-034D-403C-A4AD-2C9E7340D57E}" destId="{665068AC-2F76-409E-96C3-B2E66385DE4B}" srcOrd="1" destOrd="0" presId="urn:microsoft.com/office/officeart/2005/8/layout/radial5"/>
    <dgm:cxn modelId="{C850DA89-2661-45FB-9FDE-717DDA34847F}" type="presOf" srcId="{BF2AA9B8-1E09-41F5-ABC4-293A55CFDE01}" destId="{032A83F7-F1C1-48A4-A3FA-A8733DD955A4}" srcOrd="1" destOrd="0" presId="urn:microsoft.com/office/officeart/2005/8/layout/radial5"/>
    <dgm:cxn modelId="{DEA1C2B4-358F-42FC-9593-EFF66D5FFFAA}" srcId="{56371F0E-A156-4D80-AD64-689FA9085DD8}" destId="{73619A46-BDDE-4A4D-83BF-F588D1D5996C}" srcOrd="3" destOrd="0" parTransId="{BB0457AE-5FE9-435E-9BD1-B764FD3BC529}" sibTransId="{4F269704-161E-4EAC-A420-6A0EE5DB64F0}"/>
    <dgm:cxn modelId="{873B4465-F511-45CC-B065-8F6221A2F269}" type="presOf" srcId="{D3044C6C-5836-4FD3-97F3-DD5609EFA8F2}" destId="{DA32ADC2-E08E-4CAC-9C18-52C86F221965}" srcOrd="0" destOrd="0" presId="urn:microsoft.com/office/officeart/2005/8/layout/radial5"/>
    <dgm:cxn modelId="{3DA840A1-FD0E-4A05-B1C0-694077BA9C4E}" type="presOf" srcId="{A9AF764C-0175-4352-BD70-6FCA3BDD41D0}" destId="{13248209-4E41-49A7-9E6C-C9500BD0B3FF}" srcOrd="0" destOrd="0" presId="urn:microsoft.com/office/officeart/2005/8/layout/radial5"/>
    <dgm:cxn modelId="{9C96CAF0-E803-40D0-813B-6BA2979BD2A4}" type="presOf" srcId="{FE1F80DB-1789-440C-87DF-A27EC2B10205}" destId="{75EC7AFF-C403-4243-AAE1-0CC43C2D1D31}" srcOrd="0" destOrd="0" presId="urn:microsoft.com/office/officeart/2005/8/layout/radial5"/>
    <dgm:cxn modelId="{85EE1D77-8F5D-4290-83BE-F3DAC2322F8E}" type="presOf" srcId="{9156F1DA-3FFC-4718-96D3-13F78DFA7A88}" destId="{8F10C54E-1959-4714-A916-B75404CEBD43}" srcOrd="0" destOrd="0" presId="urn:microsoft.com/office/officeart/2005/8/layout/radial5"/>
    <dgm:cxn modelId="{9ACF3EA5-4D64-48F4-AC36-C1FA94AD5EF1}" type="presOf" srcId="{F58614FD-EC96-4391-9EEE-3BFFFEC73EE1}" destId="{68027916-9E8F-4670-8A4B-8D0BDC714CFD}" srcOrd="1" destOrd="0" presId="urn:microsoft.com/office/officeart/2005/8/layout/radial5"/>
    <dgm:cxn modelId="{642A1B4B-53A3-4112-A2DC-6E4DB571302D}" type="presOf" srcId="{FE1F80DB-1789-440C-87DF-A27EC2B10205}" destId="{1140A2F5-DF94-4F24-A9A2-EF9F8318B797}" srcOrd="1" destOrd="0" presId="urn:microsoft.com/office/officeart/2005/8/layout/radial5"/>
    <dgm:cxn modelId="{312308C4-4224-4037-80D6-E01C3B68B21E}" type="presOf" srcId="{058B9D66-034D-403C-A4AD-2C9E7340D57E}" destId="{D48FA1C7-0ADC-4FB3-B1F3-C7D7E276599D}" srcOrd="0" destOrd="0" presId="urn:microsoft.com/office/officeart/2005/8/layout/radial5"/>
    <dgm:cxn modelId="{1EE2470D-770C-4D34-B0AA-EF0A477793FE}" srcId="{D1E7683A-82C0-4957-85C3-ABA601236C49}" destId="{A3914898-4110-4447-92DA-DED9F4BCFFC1}" srcOrd="1" destOrd="0" parTransId="{F58614FD-EC96-4391-9EEE-3BFFFEC73EE1}" sibTransId="{72099E47-C276-45EA-A83E-EAC51192549D}"/>
    <dgm:cxn modelId="{1BF97F0C-4B26-4B92-9480-38E3C6DE1836}" type="presOf" srcId="{D1E7683A-82C0-4957-85C3-ABA601236C49}" destId="{68987DF3-8C61-45D2-B523-68D272DCEE54}" srcOrd="0" destOrd="0" presId="urn:microsoft.com/office/officeart/2005/8/layout/radial5"/>
    <dgm:cxn modelId="{3C51211A-B6D5-4EA0-8B72-00BAD64E8B0B}" type="presOf" srcId="{A9AF764C-0175-4352-BD70-6FCA3BDD41D0}" destId="{0CE39B4C-E8BA-436D-A89B-473652F5223E}" srcOrd="1" destOrd="0" presId="urn:microsoft.com/office/officeart/2005/8/layout/radial5"/>
    <dgm:cxn modelId="{08FB4CEA-25B9-49A3-BED9-9214C4E50E97}" type="presOf" srcId="{398417F5-67DA-4BBD-BBD1-861AEB3E1578}" destId="{038DB143-78C1-4A7B-A9E9-5329F3F9828B}" srcOrd="0" destOrd="0" presId="urn:microsoft.com/office/officeart/2005/8/layout/radial5"/>
    <dgm:cxn modelId="{31D9D70E-FEC6-44F8-B779-3E17F8E039AA}" type="presOf" srcId="{F58614FD-EC96-4391-9EEE-3BFFFEC73EE1}" destId="{E56A1803-E0B8-4605-87CF-5F7B7C1F90A7}" srcOrd="0" destOrd="0" presId="urn:microsoft.com/office/officeart/2005/8/layout/radial5"/>
    <dgm:cxn modelId="{493B59D9-0C42-4753-84BE-8D94BD6885CE}" type="presOf" srcId="{1F2B4BFE-0CA2-47DA-9F63-36D321AD99A0}" destId="{5B8B6ECD-229A-4C44-A0E3-1D1A7D56ABED}" srcOrd="0" destOrd="0" presId="urn:microsoft.com/office/officeart/2005/8/layout/radial5"/>
    <dgm:cxn modelId="{0F04FB91-DB72-4243-9BFC-2B203490B684}" srcId="{D1E7683A-82C0-4957-85C3-ABA601236C49}" destId="{8DDF4126-967A-4AE7-9A61-2A47A352A474}" srcOrd="5" destOrd="0" parTransId="{058B9D66-034D-403C-A4AD-2C9E7340D57E}" sibTransId="{3BB10653-C371-4261-BF31-506C2FB89599}"/>
    <dgm:cxn modelId="{E5EBC50E-8338-4C6D-9DCF-D530660C140D}" srcId="{D1E7683A-82C0-4957-85C3-ABA601236C49}" destId="{398417F5-67DA-4BBD-BBD1-861AEB3E1578}" srcOrd="4" destOrd="0" parTransId="{1F2B4BFE-0CA2-47DA-9F63-36D321AD99A0}" sibTransId="{61B5BE5E-DDA0-4B8B-8D5F-13EF141925C6}"/>
    <dgm:cxn modelId="{DD377FF7-8547-4CF4-B95D-D698A3688000}" srcId="{D1E7683A-82C0-4957-85C3-ABA601236C49}" destId="{D3044C6C-5836-4FD3-97F3-DD5609EFA8F2}" srcOrd="0" destOrd="0" parTransId="{BF2AA9B8-1E09-41F5-ABC4-293A55CFDE01}" sibTransId="{9B23F74C-7A88-4766-A032-E72442F62F36}"/>
    <dgm:cxn modelId="{75A28569-97BD-4779-B9F4-F09E444991E5}" type="presOf" srcId="{8DDF4126-967A-4AE7-9A61-2A47A352A474}" destId="{A9ABE06D-AB6B-473E-875C-5D0AAD33864C}" srcOrd="0" destOrd="0" presId="urn:microsoft.com/office/officeart/2005/8/layout/radial5"/>
    <dgm:cxn modelId="{6CB9A322-0480-4EED-9F81-CEF6B38B7D4A}" srcId="{56371F0E-A156-4D80-AD64-689FA9085DD8}" destId="{D1E7683A-82C0-4957-85C3-ABA601236C49}" srcOrd="0" destOrd="0" parTransId="{EF03D5DF-F7CC-4DD4-B6AB-9D5E3C17391B}" sibTransId="{645B130F-05CC-41C5-823C-C28D6AC9815B}"/>
    <dgm:cxn modelId="{83614B3F-040A-4AD2-9187-641DBD0F0924}" srcId="{D1E7683A-82C0-4957-85C3-ABA601236C49}" destId="{9156F1DA-3FFC-4718-96D3-13F78DFA7A88}" srcOrd="3" destOrd="0" parTransId="{A9AF764C-0175-4352-BD70-6FCA3BDD41D0}" sibTransId="{03D2A0D9-B37A-4836-98D2-4863BD9E255D}"/>
    <dgm:cxn modelId="{71A0D03B-D752-41AC-9565-5A18C7F62405}" srcId="{D1E7683A-82C0-4957-85C3-ABA601236C49}" destId="{4385285E-6300-4C6B-9319-065B1292A948}" srcOrd="2" destOrd="0" parTransId="{FE1F80DB-1789-440C-87DF-A27EC2B10205}" sibTransId="{A9A347D9-AF35-4BBC-9D12-D22D8364465C}"/>
    <dgm:cxn modelId="{71365D91-9D54-4E1D-B194-CF72A30DC96D}" type="presOf" srcId="{A3914898-4110-4447-92DA-DED9F4BCFFC1}" destId="{E07FA3B0-8997-418A-B37A-6EA9A3C878D4}" srcOrd="0" destOrd="0" presId="urn:microsoft.com/office/officeart/2005/8/layout/radial5"/>
    <dgm:cxn modelId="{BFA7ECE8-1209-4832-9258-5060F7AE791F}" type="presOf" srcId="{BF2AA9B8-1E09-41F5-ABC4-293A55CFDE01}" destId="{769AAA76-BF41-4574-AAE3-2FA834436047}" srcOrd="0" destOrd="0" presId="urn:microsoft.com/office/officeart/2005/8/layout/radial5"/>
    <dgm:cxn modelId="{CF58389C-73C7-445B-B481-B35583C7C79F}" type="presParOf" srcId="{2AA1C727-94F2-49B6-8233-19EE902BFB8D}" destId="{68987DF3-8C61-45D2-B523-68D272DCEE54}" srcOrd="0" destOrd="0" presId="urn:microsoft.com/office/officeart/2005/8/layout/radial5"/>
    <dgm:cxn modelId="{B148F085-3932-4500-8D8F-932AD07BDF35}" type="presParOf" srcId="{2AA1C727-94F2-49B6-8233-19EE902BFB8D}" destId="{769AAA76-BF41-4574-AAE3-2FA834436047}" srcOrd="1" destOrd="0" presId="urn:microsoft.com/office/officeart/2005/8/layout/radial5"/>
    <dgm:cxn modelId="{C2F9B2E4-CD4F-43A3-8291-E33C0E300C3A}" type="presParOf" srcId="{769AAA76-BF41-4574-AAE3-2FA834436047}" destId="{032A83F7-F1C1-48A4-A3FA-A8733DD955A4}" srcOrd="0" destOrd="0" presId="urn:microsoft.com/office/officeart/2005/8/layout/radial5"/>
    <dgm:cxn modelId="{D6219D56-1271-4F0D-B133-DB15B9191DFC}" type="presParOf" srcId="{2AA1C727-94F2-49B6-8233-19EE902BFB8D}" destId="{DA32ADC2-E08E-4CAC-9C18-52C86F221965}" srcOrd="2" destOrd="0" presId="urn:microsoft.com/office/officeart/2005/8/layout/radial5"/>
    <dgm:cxn modelId="{09B9E7A5-8E89-48E7-8ABA-F22A0877D5F2}" type="presParOf" srcId="{2AA1C727-94F2-49B6-8233-19EE902BFB8D}" destId="{E56A1803-E0B8-4605-87CF-5F7B7C1F90A7}" srcOrd="3" destOrd="0" presId="urn:microsoft.com/office/officeart/2005/8/layout/radial5"/>
    <dgm:cxn modelId="{15B67C9E-FD5C-43BC-93FE-82C75936E870}" type="presParOf" srcId="{E56A1803-E0B8-4605-87CF-5F7B7C1F90A7}" destId="{68027916-9E8F-4670-8A4B-8D0BDC714CFD}" srcOrd="0" destOrd="0" presId="urn:microsoft.com/office/officeart/2005/8/layout/radial5"/>
    <dgm:cxn modelId="{2E995CA6-5544-4748-8528-9EE306EE916D}" type="presParOf" srcId="{2AA1C727-94F2-49B6-8233-19EE902BFB8D}" destId="{E07FA3B0-8997-418A-B37A-6EA9A3C878D4}" srcOrd="4" destOrd="0" presId="urn:microsoft.com/office/officeart/2005/8/layout/radial5"/>
    <dgm:cxn modelId="{ACD7C561-9935-4CB1-BEFF-1DD4B399C1CF}" type="presParOf" srcId="{2AA1C727-94F2-49B6-8233-19EE902BFB8D}" destId="{75EC7AFF-C403-4243-AAE1-0CC43C2D1D31}" srcOrd="5" destOrd="0" presId="urn:microsoft.com/office/officeart/2005/8/layout/radial5"/>
    <dgm:cxn modelId="{130E8415-E175-45F3-B61E-C617ACE2D8DF}" type="presParOf" srcId="{75EC7AFF-C403-4243-AAE1-0CC43C2D1D31}" destId="{1140A2F5-DF94-4F24-A9A2-EF9F8318B797}" srcOrd="0" destOrd="0" presId="urn:microsoft.com/office/officeart/2005/8/layout/radial5"/>
    <dgm:cxn modelId="{86B52823-B5A5-4D25-A4BF-DDD986B0D349}" type="presParOf" srcId="{2AA1C727-94F2-49B6-8233-19EE902BFB8D}" destId="{4F1DC83A-7096-4FFA-B9F1-BAB8F0593EF1}" srcOrd="6" destOrd="0" presId="urn:microsoft.com/office/officeart/2005/8/layout/radial5"/>
    <dgm:cxn modelId="{1D3CAC75-7814-419F-A47D-297748D84043}" type="presParOf" srcId="{2AA1C727-94F2-49B6-8233-19EE902BFB8D}" destId="{13248209-4E41-49A7-9E6C-C9500BD0B3FF}" srcOrd="7" destOrd="0" presId="urn:microsoft.com/office/officeart/2005/8/layout/radial5"/>
    <dgm:cxn modelId="{C23D44D1-A49A-4FE7-9C4C-9A272A0037CF}" type="presParOf" srcId="{13248209-4E41-49A7-9E6C-C9500BD0B3FF}" destId="{0CE39B4C-E8BA-436D-A89B-473652F5223E}" srcOrd="0" destOrd="0" presId="urn:microsoft.com/office/officeart/2005/8/layout/radial5"/>
    <dgm:cxn modelId="{B9DEE07B-AD70-4595-8FF2-DEFF07314736}" type="presParOf" srcId="{2AA1C727-94F2-49B6-8233-19EE902BFB8D}" destId="{8F10C54E-1959-4714-A916-B75404CEBD43}" srcOrd="8" destOrd="0" presId="urn:microsoft.com/office/officeart/2005/8/layout/radial5"/>
    <dgm:cxn modelId="{C3FCD48A-45F8-431A-84E1-C7FEC19CEDAB}" type="presParOf" srcId="{2AA1C727-94F2-49B6-8233-19EE902BFB8D}" destId="{5B8B6ECD-229A-4C44-A0E3-1D1A7D56ABED}" srcOrd="9" destOrd="0" presId="urn:microsoft.com/office/officeart/2005/8/layout/radial5"/>
    <dgm:cxn modelId="{DE04C26B-8052-4345-93FE-0CF61F845307}" type="presParOf" srcId="{5B8B6ECD-229A-4C44-A0E3-1D1A7D56ABED}" destId="{06C67DA3-F650-45FA-947C-0452EA61E31D}" srcOrd="0" destOrd="0" presId="urn:microsoft.com/office/officeart/2005/8/layout/radial5"/>
    <dgm:cxn modelId="{B1AF9853-69CE-4FEB-A533-3A88EE92CCF5}" type="presParOf" srcId="{2AA1C727-94F2-49B6-8233-19EE902BFB8D}" destId="{038DB143-78C1-4A7B-A9E9-5329F3F9828B}" srcOrd="10" destOrd="0" presId="urn:microsoft.com/office/officeart/2005/8/layout/radial5"/>
    <dgm:cxn modelId="{B0EC333E-943C-4C8C-83FD-5E2400FF3F2E}" type="presParOf" srcId="{2AA1C727-94F2-49B6-8233-19EE902BFB8D}" destId="{D48FA1C7-0ADC-4FB3-B1F3-C7D7E276599D}" srcOrd="11" destOrd="0" presId="urn:microsoft.com/office/officeart/2005/8/layout/radial5"/>
    <dgm:cxn modelId="{236D6CD9-5EE0-4AAA-BCA6-0A3B906ECA04}" type="presParOf" srcId="{D48FA1C7-0ADC-4FB3-B1F3-C7D7E276599D}" destId="{665068AC-2F76-409E-96C3-B2E66385DE4B}" srcOrd="0" destOrd="0" presId="urn:microsoft.com/office/officeart/2005/8/layout/radial5"/>
    <dgm:cxn modelId="{06558D87-AD5C-4177-B0CB-96C95FA7F124}" type="presParOf" srcId="{2AA1C727-94F2-49B6-8233-19EE902BFB8D}" destId="{A9ABE06D-AB6B-473E-875C-5D0AAD33864C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87DF3-8C61-45D2-B523-68D272DCEE54}">
      <dsp:nvSpPr>
        <dsp:cNvPr id="0" name=""/>
        <dsp:cNvSpPr/>
      </dsp:nvSpPr>
      <dsp:spPr>
        <a:xfrm>
          <a:off x="3316149" y="1970320"/>
          <a:ext cx="3905738" cy="1649410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Игровая терапия</a:t>
          </a:r>
          <a:endParaRPr lang="ru-RU" sz="3700" kern="1200" dirty="0"/>
        </a:p>
      </dsp:txBody>
      <dsp:txXfrm>
        <a:off x="3888131" y="2211871"/>
        <a:ext cx="2761774" cy="1166308"/>
      </dsp:txXfrm>
    </dsp:sp>
    <dsp:sp modelId="{769AAA76-BF41-4574-AAE3-2FA834436047}">
      <dsp:nvSpPr>
        <dsp:cNvPr id="0" name=""/>
        <dsp:cNvSpPr/>
      </dsp:nvSpPr>
      <dsp:spPr>
        <a:xfrm rot="16178978">
          <a:off x="5152228" y="1512318"/>
          <a:ext cx="221021" cy="5115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5185584" y="1647771"/>
        <a:ext cx="154715" cy="306903"/>
      </dsp:txXfrm>
    </dsp:sp>
    <dsp:sp modelId="{DA32ADC2-E08E-4CAC-9C18-52C86F221965}">
      <dsp:nvSpPr>
        <dsp:cNvPr id="0" name=""/>
        <dsp:cNvSpPr/>
      </dsp:nvSpPr>
      <dsp:spPr>
        <a:xfrm>
          <a:off x="3862578" y="-178387"/>
          <a:ext cx="2787105" cy="1731703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Сюжетно ролевая игра в коррекции демонстративного поведения</a:t>
          </a:r>
          <a:endParaRPr lang="ru-RU" sz="1600" kern="1200" dirty="0"/>
        </a:p>
      </dsp:txBody>
      <dsp:txXfrm>
        <a:off x="4270740" y="75215"/>
        <a:ext cx="1970781" cy="1224499"/>
      </dsp:txXfrm>
    </dsp:sp>
    <dsp:sp modelId="{E56A1803-E0B8-4605-87CF-5F7B7C1F90A7}">
      <dsp:nvSpPr>
        <dsp:cNvPr id="0" name=""/>
        <dsp:cNvSpPr/>
      </dsp:nvSpPr>
      <dsp:spPr>
        <a:xfrm rot="20262042">
          <a:off x="6826097" y="1808340"/>
          <a:ext cx="450361" cy="5115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6831149" y="1936274"/>
        <a:ext cx="315253" cy="306903"/>
      </dsp:txXfrm>
    </dsp:sp>
    <dsp:sp modelId="{E07FA3B0-8997-418A-B37A-6EA9A3C878D4}">
      <dsp:nvSpPr>
        <dsp:cNvPr id="0" name=""/>
        <dsp:cNvSpPr/>
      </dsp:nvSpPr>
      <dsp:spPr>
        <a:xfrm>
          <a:off x="7275084" y="272387"/>
          <a:ext cx="2937127" cy="2195277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Коллективные дидактические игры по коррекции демонстративного поведения</a:t>
          </a:r>
          <a:endParaRPr lang="ru-RU" sz="1600" kern="1200" dirty="0"/>
        </a:p>
      </dsp:txBody>
      <dsp:txXfrm>
        <a:off x="7705216" y="593878"/>
        <a:ext cx="2076863" cy="1552295"/>
      </dsp:txXfrm>
    </dsp:sp>
    <dsp:sp modelId="{75EC7AFF-C403-4243-AAE1-0CC43C2D1D31}">
      <dsp:nvSpPr>
        <dsp:cNvPr id="0" name=""/>
        <dsp:cNvSpPr/>
      </dsp:nvSpPr>
      <dsp:spPr>
        <a:xfrm rot="1485558">
          <a:off x="6793749" y="3385954"/>
          <a:ext cx="622156" cy="5115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6800802" y="3456122"/>
        <a:ext cx="468705" cy="306903"/>
      </dsp:txXfrm>
    </dsp:sp>
    <dsp:sp modelId="{4F1DC83A-7096-4FFA-B9F1-BAB8F0593EF1}">
      <dsp:nvSpPr>
        <dsp:cNvPr id="0" name=""/>
        <dsp:cNvSpPr/>
      </dsp:nvSpPr>
      <dsp:spPr>
        <a:xfrm>
          <a:off x="7445621" y="3315878"/>
          <a:ext cx="3006330" cy="2352535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Народная игра как универсальное средство коррекции недостатков личностного развития и неконструктивного поведения</a:t>
          </a:r>
          <a:endParaRPr lang="ru-RU" sz="1600" kern="1200" dirty="0"/>
        </a:p>
      </dsp:txBody>
      <dsp:txXfrm>
        <a:off x="7885888" y="3660399"/>
        <a:ext cx="2125796" cy="1663493"/>
      </dsp:txXfrm>
    </dsp:sp>
    <dsp:sp modelId="{13248209-4E41-49A7-9E6C-C9500BD0B3FF}">
      <dsp:nvSpPr>
        <dsp:cNvPr id="0" name=""/>
        <dsp:cNvSpPr/>
      </dsp:nvSpPr>
      <dsp:spPr>
        <a:xfrm rot="5315990">
          <a:off x="5218342" y="3499602"/>
          <a:ext cx="148299" cy="5115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5240043" y="3579665"/>
        <a:ext cx="103809" cy="306903"/>
      </dsp:txXfrm>
    </dsp:sp>
    <dsp:sp modelId="{8F10C54E-1959-4714-A916-B75404CEBD43}">
      <dsp:nvSpPr>
        <dsp:cNvPr id="0" name=""/>
        <dsp:cNvSpPr/>
      </dsp:nvSpPr>
      <dsp:spPr>
        <a:xfrm>
          <a:off x="3845079" y="3899276"/>
          <a:ext cx="2950907" cy="2006622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Режиссёрские и психотехнические освобождающие игры в коррекции агрессивного поведения</a:t>
          </a:r>
          <a:endParaRPr lang="ru-RU" sz="1600" kern="1200" dirty="0"/>
        </a:p>
      </dsp:txBody>
      <dsp:txXfrm>
        <a:off x="4277229" y="4193139"/>
        <a:ext cx="2086607" cy="1418896"/>
      </dsp:txXfrm>
    </dsp:sp>
    <dsp:sp modelId="{5B8B6ECD-229A-4C44-A0E3-1D1A7D56ABED}">
      <dsp:nvSpPr>
        <dsp:cNvPr id="0" name=""/>
        <dsp:cNvSpPr/>
      </dsp:nvSpPr>
      <dsp:spPr>
        <a:xfrm rot="9326891">
          <a:off x="3056110" y="3398066"/>
          <a:ext cx="665930" cy="5115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3202624" y="3468486"/>
        <a:ext cx="512479" cy="306903"/>
      </dsp:txXfrm>
    </dsp:sp>
    <dsp:sp modelId="{038DB143-78C1-4A7B-A9E9-5329F3F9828B}">
      <dsp:nvSpPr>
        <dsp:cNvPr id="0" name=""/>
        <dsp:cNvSpPr/>
      </dsp:nvSpPr>
      <dsp:spPr>
        <a:xfrm>
          <a:off x="0" y="3444721"/>
          <a:ext cx="3051207" cy="2120733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Игры с правилами, соревнования, длительные совместные игры</a:t>
          </a:r>
          <a:endParaRPr lang="ru-RU" sz="1600" kern="1200" dirty="0"/>
        </a:p>
      </dsp:txBody>
      <dsp:txXfrm>
        <a:off x="446839" y="3755295"/>
        <a:ext cx="2157529" cy="1499585"/>
      </dsp:txXfrm>
    </dsp:sp>
    <dsp:sp modelId="{D48FA1C7-0ADC-4FB3-B1F3-C7D7E276599D}">
      <dsp:nvSpPr>
        <dsp:cNvPr id="0" name=""/>
        <dsp:cNvSpPr/>
      </dsp:nvSpPr>
      <dsp:spPr>
        <a:xfrm rot="11994912">
          <a:off x="3045439" y="1832407"/>
          <a:ext cx="545002" cy="5115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3194302" y="1960843"/>
        <a:ext cx="391551" cy="306903"/>
      </dsp:txXfrm>
    </dsp:sp>
    <dsp:sp modelId="{A9ABE06D-AB6B-473E-875C-5D0AAD33864C}">
      <dsp:nvSpPr>
        <dsp:cNvPr id="0" name=""/>
        <dsp:cNvSpPr/>
      </dsp:nvSpPr>
      <dsp:spPr>
        <a:xfrm>
          <a:off x="22208" y="391679"/>
          <a:ext cx="2963033" cy="2078398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Игры драматизации, образно-ролевые преодоление комфортного поведения детей</a:t>
          </a:r>
          <a:endParaRPr lang="ru-RU" sz="1600" kern="1200" dirty="0"/>
        </a:p>
      </dsp:txBody>
      <dsp:txXfrm>
        <a:off x="456134" y="696053"/>
        <a:ext cx="2095181" cy="1469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39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56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49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3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94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93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44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80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41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22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56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51D1C-CA98-41CF-B997-E2AFA2205FAB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6942D-42BC-4328-BEE2-9848C9E21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38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603115"/>
            <a:ext cx="9144000" cy="3193451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Технология обеспечения социально-психологического благополучия ребёнка: «</a:t>
            </a:r>
            <a:r>
              <a:rPr lang="ru-RU" i="1" dirty="0" err="1" smtClean="0"/>
              <a:t>Игротерапия</a:t>
            </a:r>
            <a:r>
              <a:rPr lang="ru-RU" i="1" dirty="0" smtClean="0"/>
              <a:t>»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33062" y="4175244"/>
            <a:ext cx="3734937" cy="16557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Презентацию составил:</a:t>
            </a:r>
          </a:p>
          <a:p>
            <a:r>
              <a:rPr lang="ru-RU" dirty="0" smtClean="0"/>
              <a:t>Воспитатель ГБДОУ детский сад №28</a:t>
            </a:r>
          </a:p>
          <a:p>
            <a:r>
              <a:rPr lang="ru-RU" dirty="0" smtClean="0"/>
              <a:t>Красногвардейского р-на</a:t>
            </a:r>
          </a:p>
          <a:p>
            <a:r>
              <a:rPr lang="ru-RU" dirty="0" err="1" smtClean="0"/>
              <a:t>Наумчук</a:t>
            </a:r>
            <a:r>
              <a:rPr lang="ru-RU" dirty="0" smtClean="0"/>
              <a:t> Анжелика Юрьевна</a:t>
            </a:r>
          </a:p>
        </p:txBody>
      </p:sp>
    </p:spTree>
    <p:extLst>
      <p:ext uri="{BB962C8B-B14F-4D97-AF65-F5344CB8AC3E}">
        <p14:creationId xmlns:p14="http://schemas.microsoft.com/office/powerpoint/2010/main" val="423284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4597" y="363088"/>
            <a:ext cx="10515600" cy="649491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000" i="1" dirty="0" smtClean="0"/>
              <a:t>Технология </a:t>
            </a:r>
            <a:r>
              <a:rPr lang="ru-RU" sz="4000" i="1" dirty="0"/>
              <a:t>обеспечения социально-психологического благополучия </a:t>
            </a:r>
            <a:r>
              <a:rPr lang="ru-RU" sz="4000" i="1" dirty="0" smtClean="0"/>
              <a:t>ребёнка </a:t>
            </a:r>
            <a:r>
              <a:rPr lang="ru-RU" i="1" dirty="0" smtClean="0"/>
              <a:t>– </a:t>
            </a:r>
          </a:p>
          <a:p>
            <a:pPr marL="0" indent="0" algn="ctr">
              <a:buNone/>
            </a:pPr>
            <a:endParaRPr lang="ru-RU" sz="3600" i="1" dirty="0"/>
          </a:p>
          <a:p>
            <a:pPr marL="0" indent="0" algn="ctr">
              <a:buNone/>
            </a:pPr>
            <a:endParaRPr lang="ru-RU" sz="3600" i="1" dirty="0" smtClean="0"/>
          </a:p>
          <a:p>
            <a:pPr marL="0" indent="0" algn="ctr">
              <a:buNone/>
            </a:pPr>
            <a:endParaRPr lang="ru-RU" sz="3600" i="1" dirty="0"/>
          </a:p>
          <a:p>
            <a:pPr marL="0" indent="0" algn="ctr">
              <a:buNone/>
            </a:pPr>
            <a:endParaRPr lang="ru-RU" sz="3600" i="1" dirty="0" smtClean="0"/>
          </a:p>
          <a:p>
            <a:pPr marL="0" indent="0" algn="ctr">
              <a:buNone/>
            </a:pPr>
            <a:endParaRPr lang="ru-RU" sz="3600" i="1" dirty="0" smtClean="0"/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-технологии, обеспечивающие эмоциональный комфорт и хорошее психологическое самочувствие ребёнка в процессе общения со сверстниками и взрослыми в детском саду и дома.</a:t>
            </a:r>
            <a:endParaRPr lang="ru-RU" sz="3600" dirty="0"/>
          </a:p>
        </p:txBody>
      </p:sp>
      <p:pic>
        <p:nvPicPr>
          <p:cNvPr id="1028" name="Picture 4" descr="http://cdn01.ru/files/users/images/a7/88/a788e2dca0ff8ab5434fbaada5240af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740" y="1493948"/>
            <a:ext cx="6027313" cy="280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02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1706" y="0"/>
            <a:ext cx="877551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Игротерапия</a:t>
            </a:r>
            <a:r>
              <a:rPr lang="ru-RU" sz="4000" i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ctr"/>
            <a:endParaRPr lang="ru-RU" sz="4000" i="1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sz="3600" b="1" i="1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3600" b="1" i="1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3600" b="1" i="1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3600" b="1" i="1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3600" b="1" i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 </a:t>
            </a:r>
            <a:r>
              <a:rPr lang="ru-RU" sz="3600" i="1" dirty="0"/>
              <a:t>это метод коррекции эмоциональных и поведенческих расстройств у детей, в основу которого положен свойственный ребенку способ взаимодействия с окружающим миром - игра (М.В. Киселева</a:t>
            </a:r>
            <a:r>
              <a:rPr lang="ru-RU" sz="3600" i="1" dirty="0" smtClean="0"/>
              <a:t>).</a:t>
            </a:r>
            <a:endParaRPr lang="ru-RU" i="1" dirty="0"/>
          </a:p>
        </p:txBody>
      </p:sp>
      <p:pic>
        <p:nvPicPr>
          <p:cNvPr id="3" name="Picture 2" descr="https://i.pinimg.com/736x/8e/2a/4b/8e2a4b061efa7a467689827b9537d8ca--toys-for-children-toys-for-bab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531" y="933892"/>
            <a:ext cx="6181859" cy="249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11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838200" y="257175"/>
            <a:ext cx="10515600" cy="59197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i="1" dirty="0"/>
              <a:t>Виды п</a:t>
            </a:r>
            <a:r>
              <a:rPr lang="en-US" sz="3200" i="1" dirty="0" smtClean="0"/>
              <a:t>c</a:t>
            </a:r>
            <a:r>
              <a:rPr lang="ru-RU" sz="3200" i="1" dirty="0" err="1" smtClean="0"/>
              <a:t>ихических</a:t>
            </a:r>
            <a:r>
              <a:rPr lang="ru-RU" sz="3200" i="1" dirty="0" smtClean="0"/>
              <a:t> </a:t>
            </a:r>
            <a:r>
              <a:rPr lang="ru-RU" sz="3200" i="1" dirty="0"/>
              <a:t>и поведенческих расстройств</a:t>
            </a:r>
            <a:r>
              <a:rPr lang="ru-RU" sz="3200" i="1" dirty="0" smtClean="0"/>
              <a:t>:</a:t>
            </a:r>
          </a:p>
          <a:p>
            <a:pPr marL="0" indent="0" algn="ctr">
              <a:buNone/>
            </a:pPr>
            <a:endParaRPr lang="ru-RU" sz="3200" i="1" dirty="0"/>
          </a:p>
          <a:p>
            <a:pPr algn="ctr"/>
            <a:r>
              <a:rPr lang="en-US" dirty="0"/>
              <a:t>C</a:t>
            </a:r>
            <a:r>
              <a:rPr lang="ru-RU" dirty="0"/>
              <a:t>т</a:t>
            </a:r>
            <a:r>
              <a:rPr lang="en-US" dirty="0"/>
              <a:t>pa</a:t>
            </a:r>
            <a:r>
              <a:rPr lang="ru-RU" dirty="0"/>
              <a:t>хи</a:t>
            </a:r>
          </a:p>
          <a:p>
            <a:pPr algn="ctr"/>
            <a:r>
              <a:rPr lang="ru-RU" dirty="0"/>
              <a:t>Тревожность</a:t>
            </a:r>
          </a:p>
          <a:p>
            <a:pPr algn="ctr"/>
            <a:r>
              <a:rPr lang="ru-RU" dirty="0"/>
              <a:t>Трудности в общении со сверстниками и взрослыми</a:t>
            </a:r>
          </a:p>
          <a:p>
            <a:pPr algn="ctr"/>
            <a:r>
              <a:rPr lang="ru-RU" dirty="0"/>
              <a:t>Низкая успеваемость</a:t>
            </a:r>
          </a:p>
          <a:p>
            <a:pPr algn="ctr"/>
            <a:r>
              <a:rPr lang="ru-RU" dirty="0"/>
              <a:t>Заикание и другие проблемы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С такими нарушениями поведения и расстройствами сталкиваются множество детей, которые пережили стресс. Игровая терапия с тревожными детьми помогает не только снизить уровень негативных эмоций, но и обнаружить их источник.</a:t>
            </a:r>
          </a:p>
          <a:p>
            <a:pPr marL="0" indent="0" algn="ctr">
              <a:buNone/>
            </a:pPr>
            <a:r>
              <a:rPr lang="ru-RU" i="1" dirty="0" smtClean="0"/>
              <a:t>Сегодня игровая терапия рекомендована с 2 лет.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51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9278"/>
            <a:ext cx="10515600" cy="6407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Основные цели игровой терапии: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помочь </a:t>
            </a:r>
            <a:r>
              <a:rPr lang="ru-RU" dirty="0"/>
              <a:t>ребенку выразить </a:t>
            </a:r>
            <a:r>
              <a:rPr lang="ru-RU" dirty="0" smtClean="0"/>
              <a:t>свои </a:t>
            </a:r>
          </a:p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ереживания наиболее </a:t>
            </a:r>
            <a:r>
              <a:rPr lang="ru-RU" dirty="0"/>
              <a:t>приемлемым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него </a:t>
            </a:r>
            <a:r>
              <a:rPr lang="ru-RU" dirty="0" smtClean="0"/>
              <a:t>образом- через игру;</a:t>
            </a:r>
          </a:p>
          <a:p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                                                   </a:t>
            </a:r>
          </a:p>
          <a:p>
            <a:pPr marL="0" indent="0" algn="r">
              <a:buNone/>
            </a:pPr>
            <a:r>
              <a:rPr lang="ru-RU" dirty="0" smtClean="0"/>
              <a:t>2)   проявить </a:t>
            </a:r>
            <a:r>
              <a:rPr lang="ru-RU" dirty="0"/>
              <a:t>творческую </a:t>
            </a:r>
            <a:r>
              <a:rPr lang="ru-RU" dirty="0" smtClean="0"/>
              <a:t>активность</a:t>
            </a:r>
          </a:p>
          <a:p>
            <a:pPr marL="0" indent="0" algn="r">
              <a:buNone/>
            </a:pPr>
            <a:r>
              <a:rPr lang="ru-RU" dirty="0" smtClean="0"/>
              <a:t> </a:t>
            </a:r>
            <a:r>
              <a:rPr lang="ru-RU" dirty="0"/>
              <a:t>в решении сложных жизненных </a:t>
            </a:r>
            <a:r>
              <a:rPr lang="ru-RU" dirty="0" smtClean="0"/>
              <a:t>ситуаций.</a:t>
            </a:r>
          </a:p>
          <a:p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      </a:t>
            </a:r>
          </a:p>
          <a:p>
            <a:pPr marL="0" indent="0" algn="ctr">
              <a:buNone/>
            </a:pPr>
            <a:r>
              <a:rPr lang="ru-RU" dirty="0" smtClean="0"/>
              <a:t>Игры </a:t>
            </a:r>
            <a:r>
              <a:rPr lang="ru-RU" dirty="0"/>
              <a:t>можно проводить в любое свободное время как индивидуально, так и с подгруппой </a:t>
            </a:r>
            <a:r>
              <a:rPr lang="ru-RU" dirty="0" smtClean="0"/>
              <a:t>детей.</a:t>
            </a:r>
            <a:endParaRPr lang="ru-RU" dirty="0"/>
          </a:p>
        </p:txBody>
      </p:sp>
      <p:pic>
        <p:nvPicPr>
          <p:cNvPr id="3074" name="Picture 2" descr="https://avatars.mds.yandex.net/get-pdb/251121/606b8f46-bd96-40b3-9ce6-535dd69f6fd4/s3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470" y="991674"/>
            <a:ext cx="3940936" cy="245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simdou10.crimea-school.ru/sites/default/files/images/vet_kl_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85" y="2804376"/>
            <a:ext cx="3888391" cy="247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45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912675"/>
              </p:ext>
            </p:extLst>
          </p:nvPr>
        </p:nvGraphicFramePr>
        <p:xfrm>
          <a:off x="760926" y="526725"/>
          <a:ext cx="10515600" cy="5727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422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8239" y="149902"/>
            <a:ext cx="10515600" cy="613097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000" i="1" dirty="0" smtClean="0"/>
              <a:t>Основные правила игровой терапии, которыми должен руководствоваться педагог:</a:t>
            </a:r>
          </a:p>
          <a:p>
            <a:r>
              <a:rPr lang="ru-RU" dirty="0" smtClean="0"/>
              <a:t>развивать </a:t>
            </a:r>
            <a:r>
              <a:rPr lang="ru-RU" dirty="0"/>
              <a:t>теплые, дружеские отношения с ребенком, принимая его таким, какой он есть;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осознавать чувства, выражаемые ребенком, и отражать их так, чтобы дошкольник понимал свое поведение;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сохранять глубокое уважение к способности ребенка решать свои собственные проблемы;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не пытаться направлять действия ребенка или его речь, ребенок - ведущий, педагог следует за ним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  </a:t>
            </a:r>
            <a:r>
              <a:rPr lang="ru-RU" dirty="0"/>
              <a:t>устанавливать только те ограничения, которые необходимы для закрепления эффектов </a:t>
            </a:r>
            <a:r>
              <a:rPr lang="ru-RU" dirty="0" err="1"/>
              <a:t>игротерапии</a:t>
            </a:r>
            <a:r>
              <a:rPr lang="ru-RU" dirty="0"/>
              <a:t> в реальной жизни; </a:t>
            </a:r>
          </a:p>
          <a:p>
            <a:r>
              <a:rPr lang="ru-RU" dirty="0" smtClean="0"/>
              <a:t>не </a:t>
            </a:r>
            <a:r>
              <a:rPr lang="ru-RU" dirty="0"/>
              <a:t>пытаться ускорить ход коррекционной помощи, это постепенный процесс, и педагог должен осознавать это.</a:t>
            </a:r>
          </a:p>
        </p:txBody>
      </p:sp>
    </p:spTree>
    <p:extLst>
      <p:ext uri="{BB962C8B-B14F-4D97-AF65-F5344CB8AC3E}">
        <p14:creationId xmlns:p14="http://schemas.microsoft.com/office/powerpoint/2010/main" val="137587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8940"/>
            <a:ext cx="10515600" cy="6503831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i="1" dirty="0" smtClean="0"/>
              <a:t>Вывод:</a:t>
            </a:r>
          </a:p>
          <a:p>
            <a:pPr marL="0" indent="0" algn="ctr">
              <a:buNone/>
            </a:pPr>
            <a:r>
              <a:rPr lang="ru-RU" dirty="0" smtClean="0"/>
              <a:t>В </a:t>
            </a:r>
            <a:r>
              <a:rPr lang="ru-RU" dirty="0"/>
              <a:t>работе с дошкольниками, направленной на профилактику и коррекцию неконструктивного поведения, предпочтительны не прямые </a:t>
            </a:r>
            <a:r>
              <a:rPr lang="ru-RU" dirty="0" smtClean="0"/>
              <a:t>манипуляторные </a:t>
            </a:r>
            <a:r>
              <a:rPr lang="ru-RU" dirty="0"/>
              <a:t>методы (наказания, запреты, нравоучения), а косвенные, и прежде всего - игра. Таким образом, через специально организованную коррекционную игровую деятельность дети с проблемами в развитии удовлетворяют различные потребности: в общении, активных действиях, возможности узнавать новое, выражать свое отношение к тому, что является содержанием игры.</a:t>
            </a:r>
          </a:p>
        </p:txBody>
      </p:sp>
      <p:pic>
        <p:nvPicPr>
          <p:cNvPr id="4098" name="Picture 2" descr="https://www.mommy.gr/wp-content/uploads/2016/06/shutterstock_238344820-768x5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614" y="4353058"/>
            <a:ext cx="6722772" cy="236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03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i="1" dirty="0" smtClean="0"/>
          </a:p>
          <a:p>
            <a:pPr marL="0" indent="0" algn="ctr">
              <a:buNone/>
            </a:pPr>
            <a:r>
              <a:rPr lang="ru-RU" sz="6000" i="1" dirty="0" smtClean="0"/>
              <a:t>Спасибо за внимание!</a:t>
            </a:r>
          </a:p>
          <a:p>
            <a:pPr marL="0" indent="0" algn="ctr">
              <a:buNone/>
            </a:pPr>
            <a:endParaRPr lang="ru-RU" sz="6000" i="1" dirty="0"/>
          </a:p>
          <a:p>
            <a:pPr marL="0" indent="0" algn="r">
              <a:buNone/>
            </a:pPr>
            <a:r>
              <a:rPr lang="ru-RU" sz="4400" i="1" dirty="0" smtClean="0"/>
              <a:t>30.01.2019г</a:t>
            </a:r>
            <a:r>
              <a:rPr lang="ru-RU" sz="6000" i="1" dirty="0" smtClean="0"/>
              <a:t>.</a:t>
            </a:r>
            <a:endParaRPr lang="ru-RU" sz="6000" i="1" dirty="0"/>
          </a:p>
        </p:txBody>
      </p:sp>
    </p:spTree>
    <p:extLst>
      <p:ext uri="{BB962C8B-B14F-4D97-AF65-F5344CB8AC3E}">
        <p14:creationId xmlns:p14="http://schemas.microsoft.com/office/powerpoint/2010/main" val="376093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412</Words>
  <Application>Microsoft Office PowerPoint</Application>
  <PresentationFormat>Широкоэкранный</PresentationFormat>
  <Paragraphs>61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Технология обеспечения социально-психологического благополучия ребёнка: «Игротерапия»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обеспечения социально-психологического благополучия ребёнка: «Игротерапия»</dc:title>
  <dc:creator>иван</dc:creator>
  <cp:lastModifiedBy>28</cp:lastModifiedBy>
  <cp:revision>31</cp:revision>
  <dcterms:created xsi:type="dcterms:W3CDTF">2019-01-24T13:20:45Z</dcterms:created>
  <dcterms:modified xsi:type="dcterms:W3CDTF">2019-01-31T09:34:22Z</dcterms:modified>
</cp:coreProperties>
</file>